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555" r:id="rId4"/>
    <p:sldId id="559" r:id="rId5"/>
    <p:sldId id="637" r:id="rId6"/>
    <p:sldId id="638" r:id="rId7"/>
    <p:sldId id="639" r:id="rId8"/>
    <p:sldId id="640" r:id="rId9"/>
    <p:sldId id="641" r:id="rId10"/>
    <p:sldId id="642" r:id="rId11"/>
    <p:sldId id="643" r:id="rId12"/>
    <p:sldId id="620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764704"/>
            <a:ext cx="84550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XI</a:t>
            </a:r>
          </a:p>
          <a:p>
            <a:pPr algn="ctr"/>
            <a:r>
              <a:rPr lang="es-MX" sz="660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VIVIR</a:t>
            </a:r>
            <a:endParaRPr lang="es-MX" sz="66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Unidos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620688"/>
            <a:ext cx="4248472" cy="417646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1700808"/>
            <a:ext cx="8064896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Juan 17</a:t>
            </a:r>
          </a:p>
          <a:p>
            <a:pPr lvl="1" algn="ctr"/>
            <a:endParaRPr lang="es-MX" sz="6600" b="1" dirty="0" smtClean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433965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lvl="1"/>
            <a:r>
              <a:rPr lang="es-MX" sz="44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/>
            <a:r>
              <a:rPr lang="es-MX" sz="4400" b="1" dirty="0" smtClean="0">
                <a:latin typeface="Arial Black" pitchFamily="34" charset="0"/>
              </a:rPr>
              <a:t>Leer Juan 17 para identificar el saber, el ser y el hacer de los discípulos de Jesús. </a:t>
            </a:r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85524" y="908720"/>
            <a:ext cx="7430892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VIVIR</a:t>
            </a:r>
          </a:p>
          <a:p>
            <a:pPr lvl="1" algn="ctr"/>
            <a:endParaRPr lang="es-MX" sz="4400" b="1" dirty="0" smtClean="0"/>
          </a:p>
          <a:p>
            <a:pPr lvl="1"/>
            <a:r>
              <a:rPr lang="es-MX" sz="3600" b="1" dirty="0" smtClean="0"/>
              <a:t>Lección 1. Vivir Iglesia</a:t>
            </a:r>
          </a:p>
          <a:p>
            <a:pPr lvl="1"/>
            <a:r>
              <a:rPr lang="es-MX" sz="3600" b="1" dirty="0" smtClean="0"/>
              <a:t>Lección 2. Vivir Ministerio</a:t>
            </a:r>
          </a:p>
          <a:p>
            <a:pPr lvl="1"/>
            <a:r>
              <a:rPr lang="es-MX" sz="3600" b="1" dirty="0" smtClean="0"/>
              <a:t>Lección 3. Fruto</a:t>
            </a:r>
          </a:p>
          <a:p>
            <a:pPr lvl="1"/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1. </a:t>
            </a:r>
          </a:p>
          <a:p>
            <a:pPr lvl="5"/>
            <a:r>
              <a:rPr lang="es-MX" sz="3600" b="1" dirty="0" smtClean="0"/>
              <a:t>Vivir Iglesia</a:t>
            </a:r>
          </a:p>
          <a:p>
            <a:pPr lvl="1"/>
            <a:endParaRPr lang="es-MX" sz="36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692696"/>
            <a:ext cx="8064896" cy="486287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endParaRPr lang="es-MX" sz="6600" b="1" dirty="0" smtClean="0"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Saber</a:t>
            </a: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Ser</a:t>
            </a: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Hacer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 rot="16200000">
            <a:off x="4888779" y="2320134"/>
            <a:ext cx="4824535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Iglesia</a:t>
            </a:r>
            <a:endParaRPr lang="es-MX" sz="96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83968" y="1052736"/>
            <a:ext cx="4464496" cy="3816424"/>
          </a:xfrm>
          <a:prstGeom prst="wedgeRectCallout">
            <a:avLst>
              <a:gd name="adj1" fmla="val -84819"/>
              <a:gd name="adj2" fmla="val 5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Saber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83968" y="1412776"/>
            <a:ext cx="4464496" cy="3816424"/>
          </a:xfrm>
          <a:prstGeom prst="wedgeRectCallout">
            <a:avLst>
              <a:gd name="adj1" fmla="val -81669"/>
              <a:gd name="adj2" fmla="val 34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Ser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11960" y="620688"/>
            <a:ext cx="4464496" cy="3816424"/>
          </a:xfrm>
          <a:prstGeom prst="wedgeRectCallout">
            <a:avLst>
              <a:gd name="adj1" fmla="val -80408"/>
              <a:gd name="adj2" fmla="val 7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Hacer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-387424"/>
            <a:ext cx="4610371" cy="6499341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572000" y="2780928"/>
            <a:ext cx="4014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VIVIR</a:t>
            </a:r>
            <a:endParaRPr lang="es-MX" sz="96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260648"/>
            <a:ext cx="8064896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lvl="1"/>
            <a:r>
              <a:rPr lang="es-MX" sz="66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Practicar las disciplinas espirituales juntos, UNIDOS.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2166</TotalTime>
  <Words>248</Words>
  <Application>Microsoft Macintosh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354</cp:revision>
  <dcterms:created xsi:type="dcterms:W3CDTF">2017-07-09T16:48:22Z</dcterms:created>
  <dcterms:modified xsi:type="dcterms:W3CDTF">2017-08-11T21:28:20Z</dcterms:modified>
</cp:coreProperties>
</file>