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97" r:id="rId5"/>
    <p:sldId id="280" r:id="rId6"/>
    <p:sldId id="292" r:id="rId7"/>
    <p:sldId id="298" r:id="rId8"/>
    <p:sldId id="282" r:id="rId9"/>
    <p:sldId id="299" r:id="rId10"/>
  </p:sldIdLst>
  <p:sldSz cx="9144000" cy="5143500" type="screen16x9"/>
  <p:notesSz cx="6858000" cy="9144000"/>
  <p:embeddedFontLst>
    <p:embeddedFont>
      <p:font typeface="Roboto Slab" charset="0"/>
      <p:regular r:id="rId12"/>
      <p:bold r:id="rId13"/>
    </p:embeddedFont>
    <p:embeddedFont>
      <p:font typeface="Impact" pitchFamily="34" charset="0"/>
      <p:regular r:id="rId14"/>
    </p:embeddedFont>
    <p:embeddedFont>
      <p:font typeface="Nixi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d5601ac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d5601ac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Evangelismo a los migrantes 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IX: Evangelización en distintos contextos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26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Aconteció en los días que gobernaban los jueces, que hubo hambre en la tierra. Y un varón de Belén de Judá fue a morar en los campos de </a:t>
            </a:r>
            <a:r>
              <a:rPr lang="es-MX" dirty="0" err="1">
                <a:latin typeface="Calibri" pitchFamily="34" charset="0"/>
              </a:rPr>
              <a:t>Moab</a:t>
            </a:r>
            <a:r>
              <a:rPr lang="es-MX" dirty="0">
                <a:latin typeface="Calibri" pitchFamily="34" charset="0"/>
              </a:rPr>
              <a:t>, él y su mujer, y dos hijos </a:t>
            </a:r>
            <a:r>
              <a:rPr lang="es-MX" dirty="0" smtClean="0">
                <a:latin typeface="Calibri" pitchFamily="34" charset="0"/>
              </a:rPr>
              <a:t>suyos. El </a:t>
            </a:r>
            <a:r>
              <a:rPr lang="es-MX" dirty="0">
                <a:latin typeface="Calibri" pitchFamily="34" charset="0"/>
              </a:rPr>
              <a:t>nombre de aquel varón era </a:t>
            </a:r>
            <a:r>
              <a:rPr lang="es-MX" dirty="0" err="1">
                <a:latin typeface="Calibri" pitchFamily="34" charset="0"/>
              </a:rPr>
              <a:t>Elimelec</a:t>
            </a:r>
            <a:r>
              <a:rPr lang="es-MX" dirty="0">
                <a:latin typeface="Calibri" pitchFamily="34" charset="0"/>
              </a:rPr>
              <a:t>, y el de su mujer, Noemí; y los nombres de sus hijos eran </a:t>
            </a:r>
            <a:r>
              <a:rPr lang="es-MX" dirty="0" err="1">
                <a:latin typeface="Calibri" pitchFamily="34" charset="0"/>
              </a:rPr>
              <a:t>Mahlón</a:t>
            </a:r>
            <a:r>
              <a:rPr lang="es-MX" dirty="0">
                <a:latin typeface="Calibri" pitchFamily="34" charset="0"/>
              </a:rPr>
              <a:t> y </a:t>
            </a:r>
            <a:r>
              <a:rPr lang="es-MX" dirty="0" err="1">
                <a:latin typeface="Calibri" pitchFamily="34" charset="0"/>
              </a:rPr>
              <a:t>Quelión</a:t>
            </a:r>
            <a:r>
              <a:rPr lang="es-MX" dirty="0">
                <a:latin typeface="Calibri" pitchFamily="34" charset="0"/>
              </a:rPr>
              <a:t>, efrateos de Belén de Judá. Llegaron, pues, a los campos de </a:t>
            </a:r>
            <a:r>
              <a:rPr lang="es-MX" dirty="0" err="1">
                <a:latin typeface="Calibri" pitchFamily="34" charset="0"/>
              </a:rPr>
              <a:t>Moab</a:t>
            </a:r>
            <a:r>
              <a:rPr lang="es-MX" dirty="0">
                <a:latin typeface="Calibri" pitchFamily="34" charset="0"/>
              </a:rPr>
              <a:t>, y se quedaron allí.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Rut 1:1-2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Definición y proceso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400" b="1" dirty="0" smtClean="0">
                <a:latin typeface="Calibri" pitchFamily="34" charset="0"/>
              </a:rPr>
              <a:t>Migración: </a:t>
            </a:r>
            <a:r>
              <a:rPr lang="es-MX" sz="2400" dirty="0" smtClean="0">
                <a:latin typeface="Calibri" pitchFamily="34" charset="0"/>
              </a:rPr>
              <a:t>movimiento de población que consiste en dejar el lugar de residencia para establecerse en otro país o región.</a:t>
            </a:r>
          </a:p>
          <a:p>
            <a:endParaRPr lang="es-MX" sz="2400" b="1" dirty="0">
              <a:latin typeface="Calibri" pitchFamily="34" charset="0"/>
            </a:endParaRPr>
          </a:p>
          <a:p>
            <a:r>
              <a:rPr lang="es-MX" sz="2400" b="1" dirty="0" smtClean="0">
                <a:latin typeface="Calibri" pitchFamily="34" charset="0"/>
              </a:rPr>
              <a:t>Proceso legal o regular : </a:t>
            </a:r>
            <a:r>
              <a:rPr lang="es-MX" sz="2400" dirty="0" smtClean="0">
                <a:latin typeface="Calibri" pitchFamily="34" charset="0"/>
              </a:rPr>
              <a:t>aplicación de visas, residencias, asilo político, etc.</a:t>
            </a:r>
          </a:p>
          <a:p>
            <a:endParaRPr lang="es-MX" sz="2400" b="1" dirty="0">
              <a:latin typeface="Calibri" pitchFamily="34" charset="0"/>
            </a:endParaRPr>
          </a:p>
          <a:p>
            <a:r>
              <a:rPr lang="es-MX" sz="2400" b="1" dirty="0" smtClean="0">
                <a:latin typeface="Calibri" pitchFamily="34" charset="0"/>
              </a:rPr>
              <a:t>Proceso  ilegal o irregular: </a:t>
            </a:r>
            <a:r>
              <a:rPr lang="es-MX" sz="2400" dirty="0" smtClean="0">
                <a:latin typeface="Calibri" pitchFamily="34" charset="0"/>
              </a:rPr>
              <a:t>cruzan fronteras internacionales solos, en grupo o con ayuda en condiciones deplorables.</a:t>
            </a:r>
            <a:r>
              <a:rPr lang="es-MX" sz="2400" b="1" dirty="0" smtClean="0">
                <a:latin typeface="Calibri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fenómeno migratorio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320;p29"/>
          <p:cNvSpPr txBox="1">
            <a:spLocks/>
          </p:cNvSpPr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16" name="Google Shape;708;p46"/>
          <p:cNvSpPr/>
          <p:nvPr/>
        </p:nvSpPr>
        <p:spPr>
          <a:xfrm>
            <a:off x="1691840" y="1851750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culturales </a:t>
            </a:r>
          </a:p>
        </p:txBody>
      </p:sp>
      <p:sp>
        <p:nvSpPr>
          <p:cNvPr id="17" name="Google Shape;709;p46"/>
          <p:cNvSpPr/>
          <p:nvPr/>
        </p:nvSpPr>
        <p:spPr>
          <a:xfrm>
            <a:off x="3035251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</a:t>
            </a:r>
            <a:b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socio-económicas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8" name="Google Shape;710;p46"/>
          <p:cNvSpPr/>
          <p:nvPr/>
        </p:nvSpPr>
        <p:spPr>
          <a:xfrm>
            <a:off x="7346389" y="1779662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Ecológicas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9" name="Google Shape;711;p46"/>
          <p:cNvSpPr/>
          <p:nvPr/>
        </p:nvSpPr>
        <p:spPr>
          <a:xfrm>
            <a:off x="4716096" y="1779662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familiares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0" name="Google Shape;712;p46"/>
          <p:cNvSpPr/>
          <p:nvPr/>
        </p:nvSpPr>
        <p:spPr>
          <a:xfrm>
            <a:off x="6131265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bélicas 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1" name="Google Shape;713;p46"/>
          <p:cNvSpPr/>
          <p:nvPr/>
        </p:nvSpPr>
        <p:spPr>
          <a:xfrm>
            <a:off x="323688" y="3507854"/>
            <a:ext cx="1440000" cy="14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Causas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Políticas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2 Tipos de acercamiento a migrantes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03;p21"/>
          <p:cNvSpPr txBox="1">
            <a:spLocks/>
          </p:cNvSpPr>
          <p:nvPr/>
        </p:nvSpPr>
        <p:spPr>
          <a:xfrm>
            <a:off x="3981760" y="2335138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Cuántas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casas</a:t>
            </a:r>
          </a:p>
        </p:txBody>
      </p:sp>
      <p:sp>
        <p:nvSpPr>
          <p:cNvPr id="29" name="Google Shape;220;p22"/>
          <p:cNvSpPr txBox="1">
            <a:spLocks/>
          </p:cNvSpPr>
          <p:nvPr/>
        </p:nvSpPr>
        <p:spPr>
          <a:xfrm>
            <a:off x="395536" y="156363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«Las naciones están llegando a nosotros y si respondemos de forma evangelística tenemos la oportunidad de crear una generación de misioneros»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30" name="Google Shape;188;p20"/>
          <p:cNvSpPr txBox="1">
            <a:spLocks noGrp="1"/>
          </p:cNvSpPr>
          <p:nvPr/>
        </p:nvSpPr>
        <p:spPr>
          <a:xfrm>
            <a:off x="323528" y="2787774"/>
            <a:ext cx="4392488" cy="179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Acercamiento a ministerios culturales </a:t>
            </a:r>
            <a:endParaRPr b="1" dirty="0"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latin typeface="Calibri" pitchFamily="34" charset="0"/>
              </a:rPr>
              <a:t>Migrantes en grupo</a:t>
            </a:r>
          </a:p>
          <a:p>
            <a:pPr marL="342900" indent="-342900"/>
            <a:r>
              <a:rPr lang="en" dirty="0" smtClean="0">
                <a:latin typeface="Calibri" pitchFamily="34" charset="0"/>
              </a:rPr>
              <a:t>Requiere el conocimiento de idioma</a:t>
            </a:r>
          </a:p>
          <a:p>
            <a:pPr marL="342900" indent="-342900"/>
            <a:r>
              <a:rPr lang="en" dirty="0" smtClean="0">
                <a:latin typeface="Calibri" pitchFamily="34" charset="0"/>
              </a:rPr>
              <a:t>Requiere conocimiento de cultura</a:t>
            </a:r>
          </a:p>
          <a:p>
            <a:pPr marL="342900" indent="-342900"/>
            <a:r>
              <a:rPr lang="en" dirty="0" smtClean="0">
                <a:latin typeface="Calibri" pitchFamily="34" charset="0"/>
              </a:rPr>
              <a:t>Requiere conocimietn de ideales</a:t>
            </a:r>
          </a:p>
          <a:p>
            <a:pPr marL="342900" indent="-342900"/>
            <a:endParaRPr dirty="0">
              <a:latin typeface="Calibri" pitchFamily="34" charset="0"/>
            </a:endParaRPr>
          </a:p>
        </p:txBody>
      </p:sp>
      <p:sp>
        <p:nvSpPr>
          <p:cNvPr id="31" name="Google Shape;190;p20"/>
          <p:cNvSpPr txBox="1">
            <a:spLocks noGrp="1"/>
          </p:cNvSpPr>
          <p:nvPr/>
        </p:nvSpPr>
        <p:spPr>
          <a:xfrm>
            <a:off x="4944148" y="2787774"/>
            <a:ext cx="3660300" cy="179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Acercamiento a personas</a:t>
            </a:r>
            <a:endParaRPr b="1" dirty="0"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latin typeface="Calibri" pitchFamily="34" charset="0"/>
              </a:rPr>
              <a:t>Migrantes solos</a:t>
            </a:r>
          </a:p>
          <a:p>
            <a:pPr marL="342900" indent="-342900"/>
            <a:r>
              <a:rPr lang="en" dirty="0" smtClean="0">
                <a:latin typeface="Calibri" pitchFamily="34" charset="0"/>
              </a:rPr>
              <a:t>Observar sus necesidades</a:t>
            </a:r>
            <a:endParaRPr lang="en" dirty="0"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latin typeface="Calibri" pitchFamily="34" charset="0"/>
              </a:rPr>
              <a:t>Proveer el evangelio</a:t>
            </a:r>
          </a:p>
          <a:p>
            <a:pPr marL="342900" indent="-342900"/>
            <a:r>
              <a:rPr lang="en" dirty="0" smtClean="0">
                <a:latin typeface="Calibri" pitchFamily="34" charset="0"/>
              </a:rPr>
              <a:t>Proveer a sus necesidades </a:t>
            </a:r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hacer?</a:t>
            </a:r>
            <a:endParaRPr dirty="0"/>
          </a:p>
        </p:txBody>
      </p:sp>
      <p:sp>
        <p:nvSpPr>
          <p:cNvPr id="479" name="Google Shape;479;p4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libri" pitchFamily="34" charset="0"/>
              </a:rPr>
              <a:t>7</a:t>
            </a:fld>
            <a:endParaRPr>
              <a:latin typeface="Calibri" pitchFamily="34" charset="0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 juzgar al migrante, ni discrimar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Presentarles el evangelio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Guiarlo a establecer su identidad delante de Dios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237434" y="4488349"/>
            <a:ext cx="16144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Observar sus necesidades espirituales, personales y sociales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Ayudarlo a contextualizarse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4" y="4488349"/>
            <a:ext cx="162605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Acompañarlo, guiarlo a buenas decisiones o referirlo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77205" y="24253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74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identidad del migrante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9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059582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Abraham 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Israel y Egipto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Rut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Pablo y la imagen del Reino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humberto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chavez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https://unsplash.com/photos/Ilo0ZD5o-q8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capítulos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«Alcanzar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adictos»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(263-278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),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«Cuando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las naciones vienen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nosotros»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(279-294)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y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uno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de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estos»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(295-308)  en el libro “La Evangelización” (45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6665363</TotalTime>
  <Words>413</Words>
  <Application>Microsoft Office PowerPoint</Application>
  <PresentationFormat>Presentación en pantalla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Evangelismo a los migrantes </vt:lpstr>
      <vt:lpstr>Presentación de PowerPoint</vt:lpstr>
      <vt:lpstr>Definición y proceso</vt:lpstr>
      <vt:lpstr>El fenómeno migratorio</vt:lpstr>
      <vt:lpstr>2 Tipos de acercamiento a migrantes</vt:lpstr>
      <vt:lpstr>¿Qué hacer?</vt:lpstr>
      <vt:lpstr>La identidad del migrante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82</cp:revision>
  <dcterms:modified xsi:type="dcterms:W3CDTF">2021-09-28T14:43:14Z</dcterms:modified>
</cp:coreProperties>
</file>