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7" r:id="rId2"/>
    <p:sldId id="256" r:id="rId3"/>
    <p:sldId id="276" r:id="rId4"/>
    <p:sldId id="258" r:id="rId5"/>
    <p:sldId id="260" r:id="rId6"/>
    <p:sldId id="261" r:id="rId7"/>
    <p:sldId id="259" r:id="rId8"/>
    <p:sldId id="263" r:id="rId9"/>
    <p:sldId id="262" r:id="rId10"/>
    <p:sldId id="264" r:id="rId11"/>
    <p:sldId id="265" r:id="rId12"/>
    <p:sldId id="267" r:id="rId13"/>
    <p:sldId id="269" r:id="rId14"/>
    <p:sldId id="270" r:id="rId15"/>
    <p:sldId id="271" r:id="rId16"/>
    <p:sldId id="273" r:id="rId17"/>
    <p:sldId id="272" r:id="rId18"/>
    <p:sldId id="268" r:id="rId19"/>
    <p:sldId id="275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3" autoAdjust="0"/>
    <p:restoredTop sz="94660"/>
  </p:normalViewPr>
  <p:slideViewPr>
    <p:cSldViewPr>
      <p:cViewPr varScale="1">
        <p:scale>
          <a:sx n="86" d="100"/>
          <a:sy n="86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89427D-80C7-467E-B5C5-05C15313835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B7ADD3-4BC5-47D7-B434-BA7F01C1B0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3BD4-C585-45D6-8649-6EB4DF9F39F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AD5B-3DC8-4387-B009-6869AF2F81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3BD4-C585-45D6-8649-6EB4DF9F39F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AD5B-3DC8-4387-B009-6869AF2F81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3BD4-C585-45D6-8649-6EB4DF9F39F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AD5B-3DC8-4387-B009-6869AF2F81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3BD4-C585-45D6-8649-6EB4DF9F39F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AD5B-3DC8-4387-B009-6869AF2F81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3BD4-C585-45D6-8649-6EB4DF9F39F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AD5B-3DC8-4387-B009-6869AF2F81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3BD4-C585-45D6-8649-6EB4DF9F39F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AD5B-3DC8-4387-B009-6869AF2F81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3BD4-C585-45D6-8649-6EB4DF9F39F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AD5B-3DC8-4387-B009-6869AF2F81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3BD4-C585-45D6-8649-6EB4DF9F39F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AD5B-3DC8-4387-B009-6869AF2F81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3BD4-C585-45D6-8649-6EB4DF9F39F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AD5B-3DC8-4387-B009-6869AF2F81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3BD4-C585-45D6-8649-6EB4DF9F39F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AD5B-3DC8-4387-B009-6869AF2F81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93BD4-C585-45D6-8649-6EB4DF9F39F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EAD5B-3DC8-4387-B009-6869AF2F81E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393BD4-C585-45D6-8649-6EB4DF9F39F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EAD5B-3DC8-4387-B009-6869AF2F81E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63617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23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Developing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Sermon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9000" y="3886200"/>
            <a:ext cx="3151824" cy="156966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Concluding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Effectively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9163492" cy="5910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80772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 Mistakes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plan it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close the deal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Searching for a runway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Taking off again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See the source image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90600"/>
            <a:ext cx="9143999" cy="4057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533400"/>
            <a:ext cx="80772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 Mistakes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plan it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close the deal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Searching for a runway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Taking off again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The Discouraging Finish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0"/>
            <a:ext cx="8305800" cy="8370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 Mistakes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plan it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close the deal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Searching for a runway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Taking off again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The Discouraging Finish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Summarizing the whole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tell ‘</a:t>
            </a:r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tell ‘</a:t>
            </a:r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tell ‘</a:t>
            </a:r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</a:t>
            </a:r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0"/>
            <a:ext cx="8305800" cy="8370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 Mistakes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plan it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close the deal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Searching for a runway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Taking off again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The Discouraging Finish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Summarizing the whole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“I’m out of time…” 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0"/>
            <a:ext cx="5836974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81000" y="685800"/>
            <a:ext cx="1401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Andy Stanley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0"/>
            <a:ext cx="8305800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 Mistakes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plan it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close the deal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Searching for a runway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Taking off again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The Discouraging Finish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Summarizing the whole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“I’m out of time…”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Left Field conclusion 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0"/>
            <a:ext cx="7620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0"/>
            <a:ext cx="8305800" cy="9079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 Mistakes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plan it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close the deal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Searching for a runway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Taking off again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The Discouraging Finish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Summarizing the whole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“I’m out of time…”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Left Field conclusion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The Machine Gun Finish 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fficeArt object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581400" y="990600"/>
            <a:ext cx="5410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Conclusion: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The piece that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ties and 			applies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762000"/>
            <a:ext cx="61116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Sermon Intensity Graph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43000" y="2514600"/>
            <a:ext cx="1219200" cy="2209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362200" y="4114800"/>
            <a:ext cx="685800" cy="609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048000" y="4114800"/>
            <a:ext cx="533400" cy="304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581400" y="3810000"/>
            <a:ext cx="609600" cy="609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191000" y="3810000"/>
            <a:ext cx="457200" cy="3810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648200" y="3352800"/>
            <a:ext cx="914400" cy="8382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562600" y="3352800"/>
            <a:ext cx="609600" cy="3048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6172200" y="1905000"/>
            <a:ext cx="1295400" cy="17526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09600" y="1981200"/>
            <a:ext cx="1807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10000" y="4724400"/>
            <a:ext cx="1663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Points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10400" y="1524000"/>
            <a:ext cx="1548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8077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 Mistakes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8077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 Mistakes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plan it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8077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 Mistakes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plan it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close the deal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685800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926" y="0"/>
            <a:ext cx="915092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8077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 Mistakes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plan it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Don’t close the deal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Searching for a runway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4322</TotalTime>
  <Words>50</Words>
  <Application>Microsoft Office PowerPoint</Application>
  <PresentationFormat>On-screen Show (4:3)</PresentationFormat>
  <Paragraphs>97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2</cp:revision>
  <dcterms:created xsi:type="dcterms:W3CDTF">2019-08-06T12:04:25Z</dcterms:created>
  <dcterms:modified xsi:type="dcterms:W3CDTF">2019-10-28T14:01:16Z</dcterms:modified>
</cp:coreProperties>
</file>