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56" r:id="rId3"/>
    <p:sldId id="276" r:id="rId4"/>
    <p:sldId id="258" r:id="rId5"/>
    <p:sldId id="260" r:id="rId6"/>
    <p:sldId id="261" r:id="rId7"/>
    <p:sldId id="259" r:id="rId8"/>
    <p:sldId id="263" r:id="rId9"/>
    <p:sldId id="262" r:id="rId10"/>
    <p:sldId id="264" r:id="rId11"/>
    <p:sldId id="265" r:id="rId12"/>
    <p:sldId id="267" r:id="rId13"/>
    <p:sldId id="269" r:id="rId14"/>
    <p:sldId id="270" r:id="rId15"/>
    <p:sldId id="271" r:id="rId16"/>
    <p:sldId id="273" r:id="rId17"/>
    <p:sldId id="272" r:id="rId18"/>
    <p:sldId id="268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9427D-80C7-467E-B5C5-05C15313835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7ADD3-4BC5-47D7-B434-BA7F01C1B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3BD4-C585-45D6-8649-6EB4DF9F39F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AD5B-3DC8-4387-B009-6869AF2F8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636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23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Sermon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886200"/>
            <a:ext cx="3151824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Concluding 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Effectively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63492" cy="591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Taking off again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3999" cy="405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Taking off again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Discouraging Finish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05800" cy="83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Taking off again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Discouraging Finish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Summarizing the whole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tell ‘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tell ‘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tell ‘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05800" cy="83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Taking off again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Discouraging Finish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Summarizing the whole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“I’m out of time…” 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83697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Stanley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058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Taking off again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Discouraging Finish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Summarizing the whole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“I’m out of time…”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Left Field conclusion 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0580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Taking off again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Discouraging Finish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Summarizing the whole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“I’m out of time…”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Left Field conclusion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Machine Gun Finish 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81400" y="9906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piece that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ties and 			applies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6111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Intensity Graph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514600"/>
            <a:ext cx="1219200" cy="2209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62200" y="4114800"/>
            <a:ext cx="68580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4114800"/>
            <a:ext cx="533400" cy="30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81400" y="3810000"/>
            <a:ext cx="60960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1000" y="38100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48200" y="3352800"/>
            <a:ext cx="9144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2600" y="3352800"/>
            <a:ext cx="609600" cy="30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72200" y="1905000"/>
            <a:ext cx="1295400" cy="175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" y="1981200"/>
            <a:ext cx="180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4724400"/>
            <a:ext cx="166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Points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152400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26" y="0"/>
            <a:ext cx="91509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Mistakes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plan it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Don’t close the deal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a runway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50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2</cp:revision>
  <dcterms:created xsi:type="dcterms:W3CDTF">2019-08-06T12:04:25Z</dcterms:created>
  <dcterms:modified xsi:type="dcterms:W3CDTF">2019-10-28T14:01:16Z</dcterms:modified>
</cp:coreProperties>
</file>