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6" r:id="rId12"/>
    <p:sldId id="25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4660"/>
  </p:normalViewPr>
  <p:slideViewPr>
    <p:cSldViewPr snapToGrid="0">
      <p:cViewPr varScale="1">
        <p:scale>
          <a:sx n="69" d="100"/>
          <a:sy n="69" d="100"/>
        </p:scale>
        <p:origin x="-76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7833F-4655-49D3-B873-4C25843FC856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0F6D-7FFD-4151-ABFE-ACED7024F58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83956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7833F-4655-49D3-B873-4C25843FC856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0F6D-7FFD-4151-ABFE-ACED7024F58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09328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7833F-4655-49D3-B873-4C25843FC856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0F6D-7FFD-4151-ABFE-ACED7024F58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420375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7833F-4655-49D3-B873-4C25843FC856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0F6D-7FFD-4151-ABFE-ACED7024F584}" type="slidenum">
              <a:rPr lang="uk-UA" smtClean="0"/>
              <a:t>‹#›</a:t>
            </a:fld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16647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7833F-4655-49D3-B873-4C25843FC856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0F6D-7FFD-4151-ABFE-ACED7024F58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76323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7833F-4655-49D3-B873-4C25843FC856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0F6D-7FFD-4151-ABFE-ACED7024F58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778776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7833F-4655-49D3-B873-4C25843FC856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0F6D-7FFD-4151-ABFE-ACED7024F58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926028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7833F-4655-49D3-B873-4C25843FC856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0F6D-7FFD-4151-ABFE-ACED7024F58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033711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7833F-4655-49D3-B873-4C25843FC856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0F6D-7FFD-4151-ABFE-ACED7024F58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63208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7833F-4655-49D3-B873-4C25843FC856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0F6D-7FFD-4151-ABFE-ACED7024F58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884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7833F-4655-49D3-B873-4C25843FC856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0F6D-7FFD-4151-ABFE-ACED7024F58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45020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7833F-4655-49D3-B873-4C25843FC856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0F6D-7FFD-4151-ABFE-ACED7024F58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3114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7833F-4655-49D3-B873-4C25843FC856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0F6D-7FFD-4151-ABFE-ACED7024F58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1069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7833F-4655-49D3-B873-4C25843FC856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0F6D-7FFD-4151-ABFE-ACED7024F58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80267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7833F-4655-49D3-B873-4C25843FC856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0F6D-7FFD-4151-ABFE-ACED7024F58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94659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7833F-4655-49D3-B873-4C25843FC856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0F6D-7FFD-4151-ABFE-ACED7024F58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92743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7833F-4655-49D3-B873-4C25843FC856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0F6D-7FFD-4151-ABFE-ACED7024F58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2174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867833F-4655-49D3-B873-4C25843FC856}" type="datetimeFigureOut">
              <a:rPr lang="uk-UA" smtClean="0"/>
              <a:t>24.10.2021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03A0F6D-7FFD-4151-ABFE-ACED7024F58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45183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/>
              <a:t>Огляд Нового Заповіту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ПЕРЕВИШКО СЕРГІЙ</a:t>
            </a:r>
          </a:p>
          <a:p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ПІДГОТОВЛЕНО ДЛЯ ХРИСТИЯНСЬКОГО ІНСТИТУТУ ЛІДЕРСТВА</a:t>
            </a:r>
            <a:endParaRPr lang="ru-RU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06863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/>
              <a:t>Огляд нового заповіту </a:t>
            </a:r>
            <a:r>
              <a:rPr lang="uk-UA" sz="4800" cap="none" dirty="0"/>
              <a:t>– ПОСЛАННЯ ДО КОЛОСЯН</a:t>
            </a:r>
            <a:endParaRPr lang="uk-UA" sz="48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198" y="2367091"/>
            <a:ext cx="5514279" cy="3832987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«Первородний», котрий «створив все» не може бути частиною творіння так само, як не можна створити самого себе. </a:t>
            </a:r>
          </a:p>
          <a:p>
            <a:r>
              <a:rPr lang="uk-UA" dirty="0" smtClean="0"/>
              <a:t>Христу поклоняються усі ангели </a:t>
            </a:r>
            <a:r>
              <a:rPr lang="uk-UA" dirty="0" smtClean="0"/>
              <a:t>(</a:t>
            </a:r>
            <a:r>
              <a:rPr lang="uk-UA" dirty="0" err="1" smtClean="0"/>
              <a:t>євр</a:t>
            </a:r>
            <a:r>
              <a:rPr lang="uk-UA" dirty="0" smtClean="0"/>
              <a:t>. 1:6),  </a:t>
            </a:r>
            <a:r>
              <a:rPr lang="uk-UA" dirty="0" smtClean="0"/>
              <a:t>але поклоніння творінню заборонене Богом.</a:t>
            </a:r>
          </a:p>
          <a:p>
            <a:r>
              <a:rPr lang="uk-UA" dirty="0" smtClean="0"/>
              <a:t>«</a:t>
            </a:r>
            <a:r>
              <a:rPr lang="uk-UA" dirty="0" err="1" smtClean="0"/>
              <a:t>прототоксіс</a:t>
            </a:r>
            <a:r>
              <a:rPr lang="uk-UA" dirty="0" smtClean="0"/>
              <a:t>» – </a:t>
            </a:r>
            <a:r>
              <a:rPr lang="uk-UA" dirty="0" err="1" smtClean="0"/>
              <a:t>першестворений</a:t>
            </a:r>
            <a:r>
              <a:rPr lang="uk-UA" dirty="0" smtClean="0"/>
              <a:t> , «</a:t>
            </a:r>
            <a:r>
              <a:rPr lang="uk-UA" dirty="0" err="1" smtClean="0"/>
              <a:t>прототокос</a:t>
            </a:r>
            <a:r>
              <a:rPr lang="uk-UA" dirty="0" smtClean="0"/>
              <a:t>» </a:t>
            </a:r>
            <a:r>
              <a:rPr lang="uk-UA" dirty="0"/>
              <a:t>–</a:t>
            </a:r>
            <a:r>
              <a:rPr lang="uk-UA" dirty="0" smtClean="0"/>
              <a:t> первородний, якщо б Павло дійсно хотів сказати. Що Христос створений, то він би використав би слово «</a:t>
            </a:r>
            <a:r>
              <a:rPr lang="uk-UA" dirty="0" err="1" smtClean="0"/>
              <a:t>прототоксіс</a:t>
            </a:r>
            <a:r>
              <a:rPr lang="uk-UA" dirty="0" smtClean="0"/>
              <a:t>», а не «</a:t>
            </a:r>
            <a:r>
              <a:rPr lang="uk-UA" dirty="0" err="1" smtClean="0"/>
              <a:t>прототокос</a:t>
            </a:r>
            <a:r>
              <a:rPr lang="uk-UA" dirty="0" smtClean="0"/>
              <a:t>».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4320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/>
              <a:t>Огляд нового заповіту </a:t>
            </a:r>
            <a:r>
              <a:rPr lang="uk-UA" sz="4800" cap="none" dirty="0"/>
              <a:t>– ПОСЛАННЯ ДО КОЛОСЯН</a:t>
            </a:r>
            <a:endParaRPr lang="uk-UA" sz="48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2:16-17 </a:t>
            </a:r>
            <a:r>
              <a:rPr lang="ru-RU" dirty="0"/>
              <a:t> </a:t>
            </a:r>
            <a:r>
              <a:rPr lang="ru-RU" dirty="0" err="1"/>
              <a:t>Тож</a:t>
            </a:r>
            <a:r>
              <a:rPr lang="ru-RU" dirty="0"/>
              <a:t>, хай </a:t>
            </a:r>
            <a:r>
              <a:rPr lang="ru-RU" dirty="0" err="1"/>
              <a:t>ніхто</a:t>
            </a:r>
            <a:r>
              <a:rPr lang="ru-RU" dirty="0"/>
              <a:t> вас не судить за </a:t>
            </a:r>
            <a:r>
              <a:rPr lang="ru-RU" dirty="0" err="1"/>
              <a:t>їжу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за </a:t>
            </a:r>
            <a:r>
              <a:rPr lang="ru-RU" dirty="0" err="1"/>
              <a:t>питво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за </a:t>
            </a:r>
            <a:r>
              <a:rPr lang="ru-RU" dirty="0" err="1"/>
              <a:t>чергове</a:t>
            </a:r>
            <a:r>
              <a:rPr lang="ru-RU" dirty="0"/>
              <a:t> свято, </a:t>
            </a:r>
            <a:r>
              <a:rPr lang="ru-RU" dirty="0" err="1"/>
              <a:t>чи</a:t>
            </a:r>
            <a:r>
              <a:rPr lang="ru-RU" dirty="0"/>
              <a:t> за </a:t>
            </a:r>
            <a:r>
              <a:rPr lang="ru-RU" dirty="0" err="1"/>
              <a:t>новомісяччя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за </a:t>
            </a:r>
            <a:r>
              <a:rPr lang="ru-RU" dirty="0" err="1"/>
              <a:t>суботи</a:t>
            </a:r>
            <a:r>
              <a:rPr lang="ru-RU" dirty="0" smtClean="0"/>
              <a:t>,</a:t>
            </a:r>
            <a:r>
              <a:rPr lang="ru-RU" dirty="0"/>
              <a:t> бо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тінь</a:t>
            </a:r>
            <a:r>
              <a:rPr lang="ru-RU" dirty="0"/>
              <a:t> </a:t>
            </a:r>
            <a:r>
              <a:rPr lang="ru-RU" dirty="0" err="1"/>
              <a:t>майбутнього</a:t>
            </a:r>
            <a:r>
              <a:rPr lang="ru-RU" dirty="0"/>
              <a:t>, а </a:t>
            </a:r>
            <a:r>
              <a:rPr lang="ru-RU" dirty="0" err="1"/>
              <a:t>тіло</a:t>
            </a:r>
            <a:r>
              <a:rPr lang="ru-RU" dirty="0"/>
              <a:t> Христове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вірш</a:t>
            </a:r>
            <a:r>
              <a:rPr lang="ru-RU" dirty="0" smtClean="0"/>
              <a:t> справедливо можно </a:t>
            </a:r>
            <a:r>
              <a:rPr lang="ru-RU" dirty="0" err="1" smtClean="0"/>
              <a:t>перефразувати</a:t>
            </a:r>
            <a:r>
              <a:rPr lang="ru-RU" dirty="0" smtClean="0"/>
              <a:t> </a:t>
            </a:r>
            <a:r>
              <a:rPr lang="ru-RU" dirty="0" err="1" smtClean="0"/>
              <a:t>слідуючим</a:t>
            </a:r>
            <a:r>
              <a:rPr lang="ru-RU" dirty="0" smtClean="0"/>
              <a:t> чином</a:t>
            </a:r>
            <a:r>
              <a:rPr lang="ru-RU" dirty="0"/>
              <a:t>: «</a:t>
            </a:r>
            <a:r>
              <a:rPr lang="ru-RU" dirty="0" err="1"/>
              <a:t>Тож</a:t>
            </a:r>
            <a:r>
              <a:rPr lang="ru-RU" dirty="0" smtClean="0"/>
              <a:t>, за не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/>
              <a:t>хай </a:t>
            </a:r>
            <a:r>
              <a:rPr lang="ru-RU" dirty="0" err="1"/>
              <a:t>ніхто</a:t>
            </a:r>
            <a:r>
              <a:rPr lang="ru-RU" dirty="0"/>
              <a:t> вас не судить за </a:t>
            </a:r>
            <a:r>
              <a:rPr lang="ru-RU" dirty="0" err="1"/>
              <a:t>їжу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за </a:t>
            </a:r>
            <a:r>
              <a:rPr lang="ru-RU" dirty="0" err="1"/>
              <a:t>питво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за </a:t>
            </a:r>
            <a:r>
              <a:rPr lang="ru-RU" dirty="0" err="1"/>
              <a:t>чергове</a:t>
            </a:r>
            <a:r>
              <a:rPr lang="ru-RU" dirty="0"/>
              <a:t> свято, </a:t>
            </a:r>
            <a:r>
              <a:rPr lang="ru-RU" dirty="0" err="1"/>
              <a:t>чи</a:t>
            </a:r>
            <a:r>
              <a:rPr lang="ru-RU" dirty="0"/>
              <a:t> за </a:t>
            </a:r>
            <a:r>
              <a:rPr lang="ru-RU" dirty="0" err="1"/>
              <a:t>новомісяччя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за </a:t>
            </a:r>
            <a:r>
              <a:rPr lang="ru-RU" dirty="0" err="1" smtClean="0"/>
              <a:t>суботи</a:t>
            </a:r>
            <a:r>
              <a:rPr lang="ru-RU" smtClean="0"/>
              <a:t>»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767618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/>
              <a:t>Огляд Нового Заповіту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ПЕРЕВИШКО СЕРГІЙ</a:t>
            </a:r>
          </a:p>
          <a:p>
            <a:r>
              <a:rPr lang="uk-U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ПІДГОТОВЛЕНО ДЛЯ ХРИСТИЯНСЬКОГО ІНСТИТУТУ ЛІДЕРСТВА</a:t>
            </a:r>
            <a:endParaRPr lang="ru-RU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32971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09483" y="1209531"/>
            <a:ext cx="7382732" cy="4176507"/>
          </a:xfrm>
        </p:spPr>
        <p:txBody>
          <a:bodyPr>
            <a:noAutofit/>
          </a:bodyPr>
          <a:lstStyle/>
          <a:p>
            <a:r>
              <a:rPr lang="uk-UA" sz="6600" dirty="0"/>
              <a:t>Огляд нового заповіту – </a:t>
            </a:r>
            <a:r>
              <a:rPr lang="uk-UA" sz="6600" cap="none" dirty="0"/>
              <a:t>послання </a:t>
            </a:r>
            <a:r>
              <a:rPr lang="uk-UA" sz="6600" cap="none" dirty="0" smtClean="0"/>
              <a:t>до </a:t>
            </a:r>
            <a:r>
              <a:rPr lang="uk-UA" sz="6600" cap="none" dirty="0" err="1"/>
              <a:t>К</a:t>
            </a:r>
            <a:r>
              <a:rPr lang="uk-UA" sz="6600" cap="none" dirty="0" err="1" smtClean="0"/>
              <a:t>олосян</a:t>
            </a:r>
            <a:endParaRPr lang="uk-UA" sz="6600" dirty="0"/>
          </a:p>
        </p:txBody>
      </p:sp>
    </p:spTree>
    <p:extLst>
      <p:ext uri="{BB962C8B-B14F-4D97-AF65-F5344CB8AC3E}">
        <p14:creationId xmlns:p14="http://schemas.microsoft.com/office/powerpoint/2010/main" val="358600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/>
              <a:t>Огляд нового заповіту </a:t>
            </a:r>
            <a:r>
              <a:rPr lang="uk-UA" sz="4800" cap="none" dirty="0" smtClean="0"/>
              <a:t>– ПОСЛАННЯ ДО КОЛОСЯН</a:t>
            </a:r>
            <a:endParaRPr lang="uk-UA" sz="48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199" y="2367091"/>
            <a:ext cx="5469674" cy="3866441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це </a:t>
            </a:r>
            <a:r>
              <a:rPr lang="uk-UA" dirty="0"/>
              <a:t>одна з книг Біблії, центром якої є Христос. У ній Павло вказує на перевагу особистості Христа і на повноту спасіння, яке він дає для боротьби проти зростаючих єресей в </a:t>
            </a:r>
            <a:r>
              <a:rPr lang="uk-UA" dirty="0" smtClean="0"/>
              <a:t>Колосах. </a:t>
            </a:r>
            <a:r>
              <a:rPr lang="uk-UA" dirty="0" smtClean="0"/>
              <a:t>Христос – Господь творіння і голова тіла. Його церкви є повністю бездоганними і можуть відповісти на будь-яку потребу віруючого. </a:t>
            </a:r>
            <a:r>
              <a:rPr lang="uk-UA" dirty="0"/>
              <a:t>Союз віруючого з Христом в його смерті</a:t>
            </a:r>
            <a:r>
              <a:rPr lang="uk-UA" dirty="0" smtClean="0"/>
              <a:t>, </a:t>
            </a:r>
            <a:r>
              <a:rPr lang="uk-UA" dirty="0"/>
              <a:t>воскресінні і </a:t>
            </a:r>
            <a:r>
              <a:rPr lang="uk-UA" dirty="0" smtClean="0"/>
              <a:t>вознесінні - </a:t>
            </a:r>
            <a:r>
              <a:rPr lang="uk-UA" dirty="0"/>
              <a:t>є фундаментом, на якому повинне будуватися </a:t>
            </a:r>
            <a:r>
              <a:rPr lang="uk-UA" dirty="0" smtClean="0"/>
              <a:t>земне життя християнина.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85256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/>
              <a:t>Огляд нового заповіту </a:t>
            </a:r>
            <a:r>
              <a:rPr lang="uk-UA" sz="4800" cap="none" dirty="0"/>
              <a:t>– ПОСЛАННЯ ДО КОЛОСЯН</a:t>
            </a:r>
            <a:endParaRPr lang="uk-UA" sz="48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/>
              <a:t>Павло написав цей лист під час свого ув'язнення в римській в'язниці. Воно має багато спільного з посланнями до Ефесян і </a:t>
            </a:r>
            <a:r>
              <a:rPr lang="uk-UA" dirty="0" smtClean="0"/>
              <a:t>Филимону. </a:t>
            </a:r>
            <a:r>
              <a:rPr lang="uk-UA" dirty="0"/>
              <a:t>Ми вважаємо, що лист доставив до церкви в Колосах </a:t>
            </a:r>
            <a:r>
              <a:rPr lang="uk-UA" dirty="0" smtClean="0"/>
              <a:t>Онисим</a:t>
            </a:r>
            <a:r>
              <a:rPr lang="uk-UA" dirty="0"/>
              <a:t> </a:t>
            </a:r>
            <a:r>
              <a:rPr lang="uk-UA" dirty="0" smtClean="0"/>
              <a:t>(так </a:t>
            </a:r>
            <a:r>
              <a:rPr lang="uk-UA" dirty="0"/>
              <a:t>само як і послання до Филимона. Онисим був рабом-втікачем Филимона, потім був навернений Павлом і відправлений з листом назад до свого </a:t>
            </a:r>
            <a:r>
              <a:rPr lang="uk-UA" dirty="0" smtClean="0"/>
              <a:t>господаря).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7105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/>
              <a:t>Огляд нового заповіту </a:t>
            </a:r>
            <a:r>
              <a:rPr lang="uk-UA" sz="4800" cap="none" dirty="0"/>
              <a:t>– ПОСЛАННЯ ДО КОЛОСЯН</a:t>
            </a:r>
            <a:endParaRPr lang="uk-UA" sz="48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/>
              <a:t>Темою цього листа є перевага і повнота Христа в усіх відношеннях до Його церкви. Павло написав його, щоб спростувати </a:t>
            </a:r>
            <a:r>
              <a:rPr lang="uk-UA" dirty="0" smtClean="0"/>
              <a:t>єресі, що зростали у</a:t>
            </a:r>
            <a:r>
              <a:rPr lang="uk-UA" dirty="0" smtClean="0"/>
              <a:t> Колосах.  </a:t>
            </a:r>
            <a:r>
              <a:rPr lang="uk-UA" dirty="0" smtClean="0"/>
              <a:t>Як і Більшість </a:t>
            </a:r>
            <a:r>
              <a:rPr lang="uk-UA" dirty="0"/>
              <a:t>єресей, </a:t>
            </a:r>
            <a:r>
              <a:rPr lang="uk-UA" dirty="0" err="1" smtClean="0"/>
              <a:t>псевдовченя</a:t>
            </a:r>
            <a:r>
              <a:rPr lang="uk-UA" dirty="0" smtClean="0"/>
              <a:t> </a:t>
            </a:r>
            <a:r>
              <a:rPr lang="uk-UA" dirty="0" smtClean="0"/>
              <a:t>зростало </a:t>
            </a:r>
            <a:r>
              <a:rPr lang="uk-UA" dirty="0"/>
              <a:t>навколо доктрини про Христа. Тому, метою Павла було спростувати ці єресі, які девальвували Христа. Спростування полягало в правильному поясненні якостей і досягнень Христа. </a:t>
            </a:r>
          </a:p>
        </p:txBody>
      </p:sp>
    </p:spTree>
    <p:extLst>
      <p:ext uri="{BB962C8B-B14F-4D97-AF65-F5344CB8AC3E}">
        <p14:creationId xmlns:p14="http://schemas.microsoft.com/office/powerpoint/2010/main" val="1782410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/>
              <a:t>Огляд нового заповіту </a:t>
            </a:r>
            <a:r>
              <a:rPr lang="uk-UA" sz="4800" cap="none" dirty="0"/>
              <a:t>– ПОСЛАННЯ ДО КОЛОСЯН</a:t>
            </a:r>
            <a:endParaRPr lang="uk-UA" sz="48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235498" cy="3743776"/>
          </a:xfrm>
        </p:spPr>
        <p:txBody>
          <a:bodyPr>
            <a:normAutofit fontScale="85000" lnSpcReduction="10000"/>
          </a:bodyPr>
          <a:lstStyle/>
          <a:p>
            <a:r>
              <a:rPr lang="uk-UA" dirty="0"/>
              <a:t>Якщо віруючий буде розуміти, що </a:t>
            </a:r>
            <a:r>
              <a:rPr lang="uk-UA" dirty="0" smtClean="0"/>
              <a:t>«в Христі» </a:t>
            </a:r>
            <a:r>
              <a:rPr lang="uk-UA" dirty="0"/>
              <a:t>вся повнота </a:t>
            </a:r>
            <a:r>
              <a:rPr lang="uk-UA" dirty="0" smtClean="0"/>
              <a:t>божества (2:9) і мудрість, </a:t>
            </a:r>
            <a:r>
              <a:rPr lang="uk-UA" dirty="0"/>
              <a:t>тоді більше не потребуватиме містичних і умоглядних видінь, в зайвих релігійних інструкціях. Павло також закликає церкву жити думаючи про те</a:t>
            </a:r>
            <a:r>
              <a:rPr lang="uk-UA" dirty="0" smtClean="0"/>
              <a:t>, що вгорі (3,2), </a:t>
            </a:r>
            <a:r>
              <a:rPr lang="uk-UA" dirty="0"/>
              <a:t>жити у підпорядкуванні </a:t>
            </a:r>
            <a:r>
              <a:rPr lang="uk-UA" dirty="0" smtClean="0"/>
              <a:t>голові </a:t>
            </a:r>
            <a:r>
              <a:rPr lang="uk-UA" dirty="0"/>
              <a:t>церкви - Господу Ісусу. Такий тип практичного вмовляння характеризує кожну другу половину послань Павла. </a:t>
            </a:r>
            <a:r>
              <a:rPr lang="uk-UA" dirty="0" smtClean="0"/>
              <a:t>(розділи 3 і 4)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06666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/>
              <a:t>Огляд нового заповіту </a:t>
            </a:r>
            <a:r>
              <a:rPr lang="uk-UA" sz="4800" cap="none" dirty="0"/>
              <a:t>– ПОСЛАННЯ ДО КОЛОСЯН</a:t>
            </a:r>
            <a:endParaRPr lang="uk-UA" sz="48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6026" cy="3710323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Як уже згадувалося, цей лист дає багате розуміння того, хто є Христос, Він названий </a:t>
            </a:r>
            <a:r>
              <a:rPr lang="uk-UA" dirty="0" smtClean="0"/>
              <a:t>головою </a:t>
            </a:r>
            <a:r>
              <a:rPr lang="uk-UA" dirty="0"/>
              <a:t>всякої влади й </a:t>
            </a:r>
            <a:r>
              <a:rPr lang="uk-UA" dirty="0" smtClean="0"/>
              <a:t>начальства (2:10), </a:t>
            </a:r>
            <a:r>
              <a:rPr lang="uk-UA" dirty="0"/>
              <a:t>Господом </a:t>
            </a:r>
            <a:r>
              <a:rPr lang="uk-UA" dirty="0" smtClean="0"/>
              <a:t>створення (1:16,17), </a:t>
            </a:r>
            <a:r>
              <a:rPr lang="uk-UA" dirty="0"/>
              <a:t>автором </a:t>
            </a:r>
            <a:r>
              <a:rPr lang="uk-UA" dirty="0" smtClean="0"/>
              <a:t>примирення (1:20-22), </a:t>
            </a:r>
            <a:r>
              <a:rPr lang="uk-UA" dirty="0"/>
              <a:t>фундаментом надії </a:t>
            </a:r>
            <a:r>
              <a:rPr lang="uk-UA" dirty="0" smtClean="0"/>
              <a:t>віруючого (1:5,22,27), </a:t>
            </a:r>
            <a:r>
              <a:rPr lang="uk-UA" dirty="0" err="1" smtClean="0"/>
              <a:t>Відкупителем</a:t>
            </a:r>
            <a:r>
              <a:rPr lang="uk-UA" dirty="0" smtClean="0"/>
              <a:t> віруючих і примирителем (1:14,20-22, 2:11-15), </a:t>
            </a:r>
            <a:r>
              <a:rPr lang="uk-UA" dirty="0"/>
              <a:t>всякою повнотою </a:t>
            </a:r>
            <a:r>
              <a:rPr lang="uk-UA" dirty="0" smtClean="0"/>
              <a:t>божества (1:15,19, 2:9), </a:t>
            </a:r>
            <a:r>
              <a:rPr lang="uk-UA" dirty="0"/>
              <a:t>творцем і опорою </a:t>
            </a:r>
            <a:r>
              <a:rPr lang="uk-UA" dirty="0" smtClean="0"/>
              <a:t>всього (1:16-17), </a:t>
            </a:r>
            <a:r>
              <a:rPr lang="uk-UA" dirty="0"/>
              <a:t>главою </a:t>
            </a:r>
            <a:r>
              <a:rPr lang="uk-UA" dirty="0" smtClean="0"/>
              <a:t>церкви (1:18), </a:t>
            </a:r>
            <a:r>
              <a:rPr lang="uk-UA" dirty="0"/>
              <a:t>досконалим </a:t>
            </a:r>
            <a:r>
              <a:rPr lang="uk-UA" dirty="0" smtClean="0"/>
              <a:t>спасителем (1:28; 2:3,10; 3:1-4) 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77686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/>
              <a:t>Огляд нового заповіту </a:t>
            </a:r>
            <a:r>
              <a:rPr lang="uk-UA" sz="4800" cap="none" dirty="0"/>
              <a:t>– ПОСЛАННЯ ДО КОЛОСЯН</a:t>
            </a:r>
            <a:endParaRPr lang="uk-UA" sz="48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6026" cy="3955649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Вступ 1:1-3.</a:t>
            </a:r>
          </a:p>
          <a:p>
            <a:r>
              <a:rPr lang="uk-UA" dirty="0" smtClean="0"/>
              <a:t>Молитва подяки 1:3-8.</a:t>
            </a:r>
          </a:p>
          <a:p>
            <a:r>
              <a:rPr lang="uk-UA" dirty="0" smtClean="0"/>
              <a:t>Молитва 1:9-13.</a:t>
            </a:r>
          </a:p>
          <a:p>
            <a:r>
              <a:rPr lang="uk-UA" dirty="0" smtClean="0"/>
              <a:t>Здійснене Христом і його перевага 1:14-23.</a:t>
            </a:r>
          </a:p>
          <a:p>
            <a:r>
              <a:rPr lang="uk-UA" dirty="0" smtClean="0"/>
              <a:t>Тайна Божа оголошена Павлом 1:24-29.</a:t>
            </a:r>
          </a:p>
          <a:p>
            <a:r>
              <a:rPr lang="uk-UA" dirty="0" smtClean="0"/>
              <a:t>Застереження щодо гностиків 2:1-23.</a:t>
            </a:r>
          </a:p>
          <a:p>
            <a:r>
              <a:rPr lang="uk-UA" dirty="0" smtClean="0"/>
              <a:t>Практичні поради 3:1-4:6.</a:t>
            </a:r>
          </a:p>
          <a:p>
            <a:r>
              <a:rPr lang="uk-UA" dirty="0" smtClean="0"/>
              <a:t>Заключення 4:7-18.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22098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/>
              <a:t>Огляд нового заповіту </a:t>
            </a:r>
            <a:r>
              <a:rPr lang="uk-UA" sz="4800" cap="none" dirty="0"/>
              <a:t>– ПОСЛАННЯ ДО КОЛОСЯН</a:t>
            </a:r>
            <a:endParaRPr lang="uk-UA" sz="48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6026" cy="3777230"/>
          </a:xfrm>
        </p:spPr>
        <p:txBody>
          <a:bodyPr>
            <a:normAutofit fontScale="92500" lnSpcReduction="10000"/>
          </a:bodyPr>
          <a:lstStyle/>
          <a:p>
            <a:r>
              <a:rPr lang="uk-UA" dirty="0" err="1" smtClean="0"/>
              <a:t>Колосян</a:t>
            </a:r>
            <a:r>
              <a:rPr lang="uk-UA" dirty="0" smtClean="0"/>
              <a:t> 2:15-16 «роджений</a:t>
            </a:r>
            <a:r>
              <a:rPr lang="ru-RU" dirty="0" smtClean="0"/>
              <a:t> </a:t>
            </a:r>
            <a:r>
              <a:rPr lang="ru-RU" dirty="0"/>
              <a:t>перш </a:t>
            </a:r>
            <a:r>
              <a:rPr lang="uk-UA" dirty="0" smtClean="0"/>
              <a:t>усякого</a:t>
            </a:r>
            <a:r>
              <a:rPr lang="ru-RU" dirty="0" smtClean="0"/>
              <a:t> </a:t>
            </a:r>
            <a:r>
              <a:rPr lang="uk-UA" dirty="0" smtClean="0"/>
              <a:t>творива</a:t>
            </a:r>
            <a:r>
              <a:rPr lang="ru-RU" dirty="0" smtClean="0"/>
              <a:t>» </a:t>
            </a:r>
            <a:r>
              <a:rPr lang="uk-UA" dirty="0" smtClean="0"/>
              <a:t>Чи був у Христа початок?</a:t>
            </a:r>
          </a:p>
          <a:p>
            <a:r>
              <a:rPr lang="uk-UA" dirty="0" smtClean="0"/>
              <a:t>1. ціль книги і розділу 1:14-23 – показати перевагу Христа, тому контекст говорить про зворотні.</a:t>
            </a:r>
          </a:p>
          <a:p>
            <a:r>
              <a:rPr lang="uk-UA" dirty="0" smtClean="0"/>
              <a:t>2. Тут Христос визначається як Творець усього 1:16 – це говорить про перевагу над творінням (євреїв 1)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39897863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tf00001031_wac</Template>
  <TotalTime>103</TotalTime>
  <Words>609</Words>
  <Application>Microsoft Office PowerPoint</Application>
  <PresentationFormat>Произвольный</PresentationFormat>
  <Paragraphs>39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Капля</vt:lpstr>
      <vt:lpstr>Огляд Нового Заповіту</vt:lpstr>
      <vt:lpstr>Огляд нового заповіту – послання до Колосян</vt:lpstr>
      <vt:lpstr>Огляд нового заповіту – ПОСЛАННЯ ДО КОЛОСЯН</vt:lpstr>
      <vt:lpstr>Огляд нового заповіту – ПОСЛАННЯ ДО КОЛОСЯН</vt:lpstr>
      <vt:lpstr>Огляд нового заповіту – ПОСЛАННЯ ДО КОЛОСЯН</vt:lpstr>
      <vt:lpstr>Огляд нового заповіту – ПОСЛАННЯ ДО КОЛОСЯН</vt:lpstr>
      <vt:lpstr>Огляд нового заповіту – ПОСЛАННЯ ДО КОЛОСЯН</vt:lpstr>
      <vt:lpstr>Огляд нового заповіту – ПОСЛАННЯ ДО КОЛОСЯН</vt:lpstr>
      <vt:lpstr>Огляд нового заповіту – ПОСЛАННЯ ДО КОЛОСЯН</vt:lpstr>
      <vt:lpstr>Огляд нового заповіту – ПОСЛАННЯ ДО КОЛОСЯН</vt:lpstr>
      <vt:lpstr>Огляд нового заповіту – ПОСЛАННЯ ДО КОЛОСЯН</vt:lpstr>
      <vt:lpstr>Огляд Нового Заповіту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Огляд Нового Заповіту</dc:title>
  <dc:creator>Пользователь</dc:creator>
  <cp:lastModifiedBy>zhmlvov@hotmail.com</cp:lastModifiedBy>
  <cp:revision>11</cp:revision>
  <dcterms:created xsi:type="dcterms:W3CDTF">2021-03-02T22:35:08Z</dcterms:created>
  <dcterms:modified xsi:type="dcterms:W3CDTF">2021-10-24T17:02:07Z</dcterms:modified>
</cp:coreProperties>
</file>