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5AB581-3668-4F28-8A85-2CE01E001487}" v="18" dt="2025-05-30T23:59:05.8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22" autoAdjust="0"/>
    <p:restoredTop sz="94660"/>
  </p:normalViewPr>
  <p:slideViewPr>
    <p:cSldViewPr snapToGrid="0">
      <p:cViewPr varScale="1">
        <p:scale>
          <a:sx n="53" d="100"/>
          <a:sy n="53" d="100"/>
        </p:scale>
        <p:origin x="1632"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omi Irene Bambara" userId="d0e14a3eac47da46" providerId="LiveId" clId="{F05AB581-3668-4F28-8A85-2CE01E001487}"/>
    <pc:docChg chg="undo custSel addSld modSld">
      <pc:chgData name="Naomi Irene Bambara" userId="d0e14a3eac47da46" providerId="LiveId" clId="{F05AB581-3668-4F28-8A85-2CE01E001487}" dt="2025-05-30T23:59:35.328" v="349" actId="20577"/>
      <pc:docMkLst>
        <pc:docMk/>
      </pc:docMkLst>
      <pc:sldChg chg="addSp delSp modSp mod setBg">
        <pc:chgData name="Naomi Irene Bambara" userId="d0e14a3eac47da46" providerId="LiveId" clId="{F05AB581-3668-4F28-8A85-2CE01E001487}" dt="2025-05-30T23:40:38.462" v="13" actId="26606"/>
        <pc:sldMkLst>
          <pc:docMk/>
          <pc:sldMk cId="1422798874" sldId="256"/>
        </pc:sldMkLst>
        <pc:spChg chg="mod">
          <ac:chgData name="Naomi Irene Bambara" userId="d0e14a3eac47da46" providerId="LiveId" clId="{F05AB581-3668-4F28-8A85-2CE01E001487}" dt="2025-05-30T23:40:38.462" v="13" actId="26606"/>
          <ac:spMkLst>
            <pc:docMk/>
            <pc:sldMk cId="1422798874" sldId="256"/>
            <ac:spMk id="2" creationId="{B2977D4E-5964-2826-592F-A883B1EA0990}"/>
          </ac:spMkLst>
        </pc:spChg>
        <pc:spChg chg="mod">
          <ac:chgData name="Naomi Irene Bambara" userId="d0e14a3eac47da46" providerId="LiveId" clId="{F05AB581-3668-4F28-8A85-2CE01E001487}" dt="2025-05-30T23:40:38.462" v="13" actId="26606"/>
          <ac:spMkLst>
            <pc:docMk/>
            <pc:sldMk cId="1422798874" sldId="256"/>
            <ac:spMk id="3" creationId="{FB3A08BF-5561-8262-595C-99967AC038B5}"/>
          </ac:spMkLst>
        </pc:spChg>
        <pc:spChg chg="add del">
          <ac:chgData name="Naomi Irene Bambara" userId="d0e14a3eac47da46" providerId="LiveId" clId="{F05AB581-3668-4F28-8A85-2CE01E001487}" dt="2025-05-30T23:40:38.452" v="12" actId="26606"/>
          <ac:spMkLst>
            <pc:docMk/>
            <pc:sldMk cId="1422798874" sldId="256"/>
            <ac:spMk id="1031" creationId="{489B7BFD-8F45-4093-AD9C-91B15B0503D9}"/>
          </ac:spMkLst>
        </pc:spChg>
        <pc:spChg chg="add del">
          <ac:chgData name="Naomi Irene Bambara" userId="d0e14a3eac47da46" providerId="LiveId" clId="{F05AB581-3668-4F28-8A85-2CE01E001487}" dt="2025-05-30T23:40:38.452" v="12" actId="26606"/>
          <ac:spMkLst>
            <pc:docMk/>
            <pc:sldMk cId="1422798874" sldId="256"/>
            <ac:spMk id="1037" creationId="{1D5AFED5-EFBA-4DCE-A2F2-3B1B736014C0}"/>
          </ac:spMkLst>
        </pc:spChg>
        <pc:spChg chg="add del">
          <ac:chgData name="Naomi Irene Bambara" userId="d0e14a3eac47da46" providerId="LiveId" clId="{F05AB581-3668-4F28-8A85-2CE01E001487}" dt="2025-05-30T23:40:38.452" v="12" actId="26606"/>
          <ac:spMkLst>
            <pc:docMk/>
            <pc:sldMk cId="1422798874" sldId="256"/>
            <ac:spMk id="1039" creationId="{BB06BF2F-5822-4F90-BF7D-7FDA657612AF}"/>
          </ac:spMkLst>
        </pc:spChg>
        <pc:spChg chg="add del">
          <ac:chgData name="Naomi Irene Bambara" userId="d0e14a3eac47da46" providerId="LiveId" clId="{F05AB581-3668-4F28-8A85-2CE01E001487}" dt="2025-05-30T23:40:38.452" v="12" actId="26606"/>
          <ac:spMkLst>
            <pc:docMk/>
            <pc:sldMk cId="1422798874" sldId="256"/>
            <ac:spMk id="1041" creationId="{AFBE702A-233C-4424-B0B6-5435E4A34CFA}"/>
          </ac:spMkLst>
        </pc:spChg>
        <pc:spChg chg="add del">
          <ac:chgData name="Naomi Irene Bambara" userId="d0e14a3eac47da46" providerId="LiveId" clId="{F05AB581-3668-4F28-8A85-2CE01E001487}" dt="2025-05-30T23:40:38.452" v="12" actId="26606"/>
          <ac:spMkLst>
            <pc:docMk/>
            <pc:sldMk cId="1422798874" sldId="256"/>
            <ac:spMk id="1043" creationId="{AE689860-A291-4B0F-AB65-421F8C20E2E1}"/>
          </ac:spMkLst>
        </pc:spChg>
        <pc:spChg chg="add del">
          <ac:chgData name="Naomi Irene Bambara" userId="d0e14a3eac47da46" providerId="LiveId" clId="{F05AB581-3668-4F28-8A85-2CE01E001487}" dt="2025-05-30T23:40:38.452" v="12" actId="26606"/>
          <ac:spMkLst>
            <pc:docMk/>
            <pc:sldMk cId="1422798874" sldId="256"/>
            <ac:spMk id="1045" creationId="{C82BEF57-041E-4DE3-B65C-CBE71211B3DE}"/>
          </ac:spMkLst>
        </pc:spChg>
        <pc:spChg chg="add del">
          <ac:chgData name="Naomi Irene Bambara" userId="d0e14a3eac47da46" providerId="LiveId" clId="{F05AB581-3668-4F28-8A85-2CE01E001487}" dt="2025-05-30T23:40:38.452" v="12" actId="26606"/>
          <ac:spMkLst>
            <pc:docMk/>
            <pc:sldMk cId="1422798874" sldId="256"/>
            <ac:spMk id="1051" creationId="{26B7664A-BE61-4A65-B937-A31E08B8B9AD}"/>
          </ac:spMkLst>
        </pc:spChg>
        <pc:spChg chg="add del">
          <ac:chgData name="Naomi Irene Bambara" userId="d0e14a3eac47da46" providerId="LiveId" clId="{F05AB581-3668-4F28-8A85-2CE01E001487}" dt="2025-05-30T23:40:38.452" v="12" actId="26606"/>
          <ac:spMkLst>
            <pc:docMk/>
            <pc:sldMk cId="1422798874" sldId="256"/>
            <ac:spMk id="1060" creationId="{87045360-A428-4E4B-989C-E4EF4D92037A}"/>
          </ac:spMkLst>
        </pc:spChg>
        <pc:spChg chg="add">
          <ac:chgData name="Naomi Irene Bambara" userId="d0e14a3eac47da46" providerId="LiveId" clId="{F05AB581-3668-4F28-8A85-2CE01E001487}" dt="2025-05-30T23:40:38.462" v="13" actId="26606"/>
          <ac:spMkLst>
            <pc:docMk/>
            <pc:sldMk cId="1422798874" sldId="256"/>
            <ac:spMk id="1062" creationId="{C5278130-DFE0-457B-8698-88DF69019DDE}"/>
          </ac:spMkLst>
        </pc:spChg>
        <pc:spChg chg="add">
          <ac:chgData name="Naomi Irene Bambara" userId="d0e14a3eac47da46" providerId="LiveId" clId="{F05AB581-3668-4F28-8A85-2CE01E001487}" dt="2025-05-30T23:40:38.462" v="13" actId="26606"/>
          <ac:spMkLst>
            <pc:docMk/>
            <pc:sldMk cId="1422798874" sldId="256"/>
            <ac:spMk id="1063" creationId="{2F99531B-1681-4D6E-BECB-18325B33A618}"/>
          </ac:spMkLst>
        </pc:spChg>
        <pc:spChg chg="add">
          <ac:chgData name="Naomi Irene Bambara" userId="d0e14a3eac47da46" providerId="LiveId" clId="{F05AB581-3668-4F28-8A85-2CE01E001487}" dt="2025-05-30T23:40:38.462" v="13" actId="26606"/>
          <ac:spMkLst>
            <pc:docMk/>
            <pc:sldMk cId="1422798874" sldId="256"/>
            <ac:spMk id="1064" creationId="{A390A7C0-EEB6-48D0-BB3A-2D39182ABC25}"/>
          </ac:spMkLst>
        </pc:spChg>
        <pc:spChg chg="add">
          <ac:chgData name="Naomi Irene Bambara" userId="d0e14a3eac47da46" providerId="LiveId" clId="{F05AB581-3668-4F28-8A85-2CE01E001487}" dt="2025-05-30T23:40:38.462" v="13" actId="26606"/>
          <ac:spMkLst>
            <pc:docMk/>
            <pc:sldMk cId="1422798874" sldId="256"/>
            <ac:spMk id="1065" creationId="{EC3838EB-3032-411A-83A5-7D7D09B7F41F}"/>
          </ac:spMkLst>
        </pc:spChg>
        <pc:spChg chg="add">
          <ac:chgData name="Naomi Irene Bambara" userId="d0e14a3eac47da46" providerId="LiveId" clId="{F05AB581-3668-4F28-8A85-2CE01E001487}" dt="2025-05-30T23:40:38.462" v="13" actId="26606"/>
          <ac:spMkLst>
            <pc:docMk/>
            <pc:sldMk cId="1422798874" sldId="256"/>
            <ac:spMk id="1066" creationId="{09384640-A397-4B74-BB2D-98EEFE0FDF4E}"/>
          </ac:spMkLst>
        </pc:spChg>
        <pc:spChg chg="add">
          <ac:chgData name="Naomi Irene Bambara" userId="d0e14a3eac47da46" providerId="LiveId" clId="{F05AB581-3668-4F28-8A85-2CE01E001487}" dt="2025-05-30T23:40:38.462" v="13" actId="26606"/>
          <ac:spMkLst>
            <pc:docMk/>
            <pc:sldMk cId="1422798874" sldId="256"/>
            <ac:spMk id="1067" creationId="{61AE2479-7132-4FBC-8FC0-5B85F71D131C}"/>
          </ac:spMkLst>
        </pc:spChg>
        <pc:picChg chg="add mod">
          <ac:chgData name="Naomi Irene Bambara" userId="d0e14a3eac47da46" providerId="LiveId" clId="{F05AB581-3668-4F28-8A85-2CE01E001487}" dt="2025-05-30T23:40:38.462" v="13" actId="26606"/>
          <ac:picMkLst>
            <pc:docMk/>
            <pc:sldMk cId="1422798874" sldId="256"/>
            <ac:picMk id="5" creationId="{1E0C3A87-BC30-7B5B-45EC-92059C774AD9}"/>
          </ac:picMkLst>
        </pc:picChg>
        <pc:picChg chg="add mod">
          <ac:chgData name="Naomi Irene Bambara" userId="d0e14a3eac47da46" providerId="LiveId" clId="{F05AB581-3668-4F28-8A85-2CE01E001487}" dt="2025-05-30T23:37:50.705" v="10" actId="14100"/>
          <ac:picMkLst>
            <pc:docMk/>
            <pc:sldMk cId="1422798874" sldId="256"/>
            <ac:picMk id="7" creationId="{B7A65C1C-DFF4-AD26-0747-7DEFC65E9251}"/>
          </ac:picMkLst>
        </pc:picChg>
        <pc:picChg chg="add mod ord">
          <ac:chgData name="Naomi Irene Bambara" userId="d0e14a3eac47da46" providerId="LiveId" clId="{F05AB581-3668-4F28-8A85-2CE01E001487}" dt="2025-05-30T23:40:38.462" v="13" actId="26606"/>
          <ac:picMkLst>
            <pc:docMk/>
            <pc:sldMk cId="1422798874" sldId="256"/>
            <ac:picMk id="1026" creationId="{5C32E5CE-0603-32E2-AA4B-C5498B047A69}"/>
          </ac:picMkLst>
        </pc:picChg>
        <pc:picChg chg="add del mod">
          <ac:chgData name="Naomi Irene Bambara" userId="d0e14a3eac47da46" providerId="LiveId" clId="{F05AB581-3668-4F28-8A85-2CE01E001487}" dt="2025-05-30T23:36:42.438" v="4" actId="478"/>
          <ac:picMkLst>
            <pc:docMk/>
            <pc:sldMk cId="1422798874" sldId="256"/>
            <ac:picMk id="1028" creationId="{6D4F51E0-7994-1763-BA6E-B454409F624F}"/>
          </ac:picMkLst>
        </pc:picChg>
      </pc:sldChg>
      <pc:sldChg chg="addSp delSp modSp new mod">
        <pc:chgData name="Naomi Irene Bambara" userId="d0e14a3eac47da46" providerId="LiveId" clId="{F05AB581-3668-4F28-8A85-2CE01E001487}" dt="2025-05-30T23:48:00.102" v="96" actId="790"/>
        <pc:sldMkLst>
          <pc:docMk/>
          <pc:sldMk cId="42464109" sldId="257"/>
        </pc:sldMkLst>
        <pc:spChg chg="mod">
          <ac:chgData name="Naomi Irene Bambara" userId="d0e14a3eac47da46" providerId="LiveId" clId="{F05AB581-3668-4F28-8A85-2CE01E001487}" dt="2025-05-30T23:48:00.102" v="96" actId="790"/>
          <ac:spMkLst>
            <pc:docMk/>
            <pc:sldMk cId="42464109" sldId="257"/>
            <ac:spMk id="2" creationId="{87100DF4-BB7C-C9EE-CE5B-8E93CDB52B6F}"/>
          </ac:spMkLst>
        </pc:spChg>
        <pc:spChg chg="mod">
          <ac:chgData name="Naomi Irene Bambara" userId="d0e14a3eac47da46" providerId="LiveId" clId="{F05AB581-3668-4F28-8A85-2CE01E001487}" dt="2025-05-30T23:48:00.102" v="96" actId="790"/>
          <ac:spMkLst>
            <pc:docMk/>
            <pc:sldMk cId="42464109" sldId="257"/>
            <ac:spMk id="3" creationId="{71B45A21-219B-314D-C653-660D4DE3221B}"/>
          </ac:spMkLst>
        </pc:spChg>
        <pc:picChg chg="add del">
          <ac:chgData name="Naomi Irene Bambara" userId="d0e14a3eac47da46" providerId="LiveId" clId="{F05AB581-3668-4F28-8A85-2CE01E001487}" dt="2025-05-30T23:42:30.869" v="16" actId="22"/>
          <ac:picMkLst>
            <pc:docMk/>
            <pc:sldMk cId="42464109" sldId="257"/>
            <ac:picMk id="5" creationId="{CD4B0454-0EA6-B3A3-DC27-55EFD10B178C}"/>
          </ac:picMkLst>
        </pc:picChg>
      </pc:sldChg>
      <pc:sldChg chg="modSp add mod">
        <pc:chgData name="Naomi Irene Bambara" userId="d0e14a3eac47da46" providerId="LiveId" clId="{F05AB581-3668-4F28-8A85-2CE01E001487}" dt="2025-05-30T23:49:33.849" v="148" actId="20577"/>
        <pc:sldMkLst>
          <pc:docMk/>
          <pc:sldMk cId="2178848548" sldId="258"/>
        </pc:sldMkLst>
        <pc:spChg chg="mod">
          <ac:chgData name="Naomi Irene Bambara" userId="d0e14a3eac47da46" providerId="LiveId" clId="{F05AB581-3668-4F28-8A85-2CE01E001487}" dt="2025-05-30T23:47:44.677" v="95" actId="790"/>
          <ac:spMkLst>
            <pc:docMk/>
            <pc:sldMk cId="2178848548" sldId="258"/>
            <ac:spMk id="2" creationId="{B1218415-7EC5-D323-9582-595F5619F91E}"/>
          </ac:spMkLst>
        </pc:spChg>
        <pc:spChg chg="mod">
          <ac:chgData name="Naomi Irene Bambara" userId="d0e14a3eac47da46" providerId="LiveId" clId="{F05AB581-3668-4F28-8A85-2CE01E001487}" dt="2025-05-30T23:49:33.849" v="148" actId="20577"/>
          <ac:spMkLst>
            <pc:docMk/>
            <pc:sldMk cId="2178848548" sldId="258"/>
            <ac:spMk id="3" creationId="{0DFF26C4-09B0-CC35-8AD9-87E355C7DDB0}"/>
          </ac:spMkLst>
        </pc:spChg>
      </pc:sldChg>
      <pc:sldChg chg="modSp add mod">
        <pc:chgData name="Naomi Irene Bambara" userId="d0e14a3eac47da46" providerId="LiveId" clId="{F05AB581-3668-4F28-8A85-2CE01E001487}" dt="2025-05-30T23:56:08.398" v="300" actId="20577"/>
        <pc:sldMkLst>
          <pc:docMk/>
          <pc:sldMk cId="3359862118" sldId="259"/>
        </pc:sldMkLst>
        <pc:spChg chg="mod">
          <ac:chgData name="Naomi Irene Bambara" userId="d0e14a3eac47da46" providerId="LiveId" clId="{F05AB581-3668-4F28-8A85-2CE01E001487}" dt="2025-05-30T23:52:33.607" v="222" actId="14100"/>
          <ac:spMkLst>
            <pc:docMk/>
            <pc:sldMk cId="3359862118" sldId="259"/>
            <ac:spMk id="2" creationId="{FB84693E-EDB6-4EDF-292E-789A779274F3}"/>
          </ac:spMkLst>
        </pc:spChg>
        <pc:spChg chg="mod">
          <ac:chgData name="Naomi Irene Bambara" userId="d0e14a3eac47da46" providerId="LiveId" clId="{F05AB581-3668-4F28-8A85-2CE01E001487}" dt="2025-05-30T23:56:08.398" v="300" actId="20577"/>
          <ac:spMkLst>
            <pc:docMk/>
            <pc:sldMk cId="3359862118" sldId="259"/>
            <ac:spMk id="3" creationId="{51D8E1EB-954A-FAF9-6E3A-DE5AF95BE3B3}"/>
          </ac:spMkLst>
        </pc:spChg>
      </pc:sldChg>
      <pc:sldChg chg="modSp add mod">
        <pc:chgData name="Naomi Irene Bambara" userId="d0e14a3eac47da46" providerId="LiveId" clId="{F05AB581-3668-4F28-8A85-2CE01E001487}" dt="2025-05-30T23:58:29.818" v="329" actId="790"/>
        <pc:sldMkLst>
          <pc:docMk/>
          <pc:sldMk cId="2321234863" sldId="260"/>
        </pc:sldMkLst>
        <pc:spChg chg="mod">
          <ac:chgData name="Naomi Irene Bambara" userId="d0e14a3eac47da46" providerId="LiveId" clId="{F05AB581-3668-4F28-8A85-2CE01E001487}" dt="2025-05-30T23:58:29.818" v="329" actId="790"/>
          <ac:spMkLst>
            <pc:docMk/>
            <pc:sldMk cId="2321234863" sldId="260"/>
            <ac:spMk id="2" creationId="{49F18AC3-2060-B7C9-8ECC-F89B89CF275B}"/>
          </ac:spMkLst>
        </pc:spChg>
        <pc:spChg chg="mod">
          <ac:chgData name="Naomi Irene Bambara" userId="d0e14a3eac47da46" providerId="LiveId" clId="{F05AB581-3668-4F28-8A85-2CE01E001487}" dt="2025-05-30T23:58:29.818" v="329" actId="790"/>
          <ac:spMkLst>
            <pc:docMk/>
            <pc:sldMk cId="2321234863" sldId="260"/>
            <ac:spMk id="3" creationId="{B90A300B-61A4-2C85-4AED-EC6809411AD6}"/>
          </ac:spMkLst>
        </pc:spChg>
      </pc:sldChg>
      <pc:sldChg chg="modSp add mod">
        <pc:chgData name="Naomi Irene Bambara" userId="d0e14a3eac47da46" providerId="LiveId" clId="{F05AB581-3668-4F28-8A85-2CE01E001487}" dt="2025-05-30T23:59:35.328" v="349" actId="20577"/>
        <pc:sldMkLst>
          <pc:docMk/>
          <pc:sldMk cId="3453538057" sldId="261"/>
        </pc:sldMkLst>
        <pc:spChg chg="mod">
          <ac:chgData name="Naomi Irene Bambara" userId="d0e14a3eac47da46" providerId="LiveId" clId="{F05AB581-3668-4F28-8A85-2CE01E001487}" dt="2025-05-30T23:59:35.328" v="349" actId="20577"/>
          <ac:spMkLst>
            <pc:docMk/>
            <pc:sldMk cId="3453538057" sldId="261"/>
            <ac:spMk id="3" creationId="{68E9B247-B0BA-1A08-DE50-288FB9140FF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3F8AF-9E48-DDC3-5FED-53D519B63F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FBFAC158-C556-C866-132F-FF25041A95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9249DFAE-4616-1A21-1397-8531B62FADF2}"/>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5736C4CB-316B-CC2D-13B1-91050B2E8CD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85A0EDD-4127-F526-8B6A-36823E4A5E47}"/>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3573156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65A9-C015-5E88-078F-D5FDFEEDA309}"/>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A822FE-2288-3EB7-9659-AF128FE9A1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82194E3-CD4C-F03D-10B2-626A3A620683}"/>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28A0DC64-727F-3383-EE74-394AF0829CC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DFEF778-592B-53EB-B98A-971A6617C643}"/>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190055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C5EEC4-3FD1-5FA4-8805-71D0EF3A93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7AC47FC-CD63-D510-4ABB-2B6DA0C6A1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4972403-0902-F4EA-3058-265CB166136C}"/>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01B286F3-6EC1-8F45-886B-CFBC88E7266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485A555-9E0C-8D44-31D2-E3E72D0F86BF}"/>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1236408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EDD3E-C3AC-5EF6-8031-8E3E87FD00A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02DC711-05D3-EC22-8550-1C6718720A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4A8954E-9808-D03F-2C72-B95F7CF889BF}"/>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7D09BDAD-7594-BF14-414C-622BF6A8264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2F68BB9-14B4-9978-79AE-4D2461033544}"/>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3822108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00451-B6E4-E7EC-7676-963AABBB0EB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598A6D4F-A999-DDAA-316E-4F3C8B1515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A2DA92-8B59-02C6-6B2B-378AE89C970D}"/>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FA645D51-F3EC-1D80-E748-2D3872C566F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44339FF-0BB3-2341-0329-5A7E42872FCE}"/>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1812779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57CB5-85D2-E14B-54E7-9E8BFB5579F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3C142FD-4D56-4973-64FB-0A326D79B4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15825A4D-F2AB-882F-0D8A-413AD7B3F3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EF16B81-205F-DA28-6619-793B3F941E61}"/>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6" name="Footer Placeholder 5">
            <a:extLst>
              <a:ext uri="{FF2B5EF4-FFF2-40B4-BE49-F238E27FC236}">
                <a16:creationId xmlns:a16="http://schemas.microsoft.com/office/drawing/2014/main" id="{037F45EA-BE16-68C9-ECAA-A77099F7893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F297BAE-A632-45B9-41A4-853F432AE4E2}"/>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3771470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414A2-BCE1-F43F-9773-067C0E00F00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F95F440-5799-B4A7-012E-6B6AB0CFA7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334890-D0A6-6C7A-C4C0-77134B20E0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47B10EA-FFFF-4AFE-80DE-5EF3EED6BF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11BA2A-D65F-4FD9-EDB4-0785C3C1EA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36B49D1-1111-682D-E43A-687CB7607228}"/>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8" name="Footer Placeholder 7">
            <a:extLst>
              <a:ext uri="{FF2B5EF4-FFF2-40B4-BE49-F238E27FC236}">
                <a16:creationId xmlns:a16="http://schemas.microsoft.com/office/drawing/2014/main" id="{58186CED-8DAC-EEC9-D739-8D68301DDCA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B51C505-BA74-D45A-3522-C7D7F63EB90A}"/>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2430114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4A93-AF2C-19E3-4EAB-7AC1E8660834}"/>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FCED6E6A-85D0-5153-0DEB-127F90941526}"/>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4" name="Footer Placeholder 3">
            <a:extLst>
              <a:ext uri="{FF2B5EF4-FFF2-40B4-BE49-F238E27FC236}">
                <a16:creationId xmlns:a16="http://schemas.microsoft.com/office/drawing/2014/main" id="{7EA5DDC1-9921-A2BD-200B-4F88982751D8}"/>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270581C1-0763-93F7-3D6A-1D135052D73A}"/>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296139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A26896-B442-5B71-DC0D-EFD04B188C3E}"/>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3" name="Footer Placeholder 2">
            <a:extLst>
              <a:ext uri="{FF2B5EF4-FFF2-40B4-BE49-F238E27FC236}">
                <a16:creationId xmlns:a16="http://schemas.microsoft.com/office/drawing/2014/main" id="{2A38BA5A-FED1-6A42-90B8-3BAD058A723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0871CA02-0E9B-D6F2-75E9-3D82B30391E2}"/>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1303760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35670-537C-C0E5-F09E-DE43E41B64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5FC59C40-4E83-4673-6563-66B5729965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E326FC35-F3BC-E6FD-DEAF-BC7433D3D0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FC641F-F24A-F5B2-7A30-EFD460FDC6C5}"/>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6" name="Footer Placeholder 5">
            <a:extLst>
              <a:ext uri="{FF2B5EF4-FFF2-40B4-BE49-F238E27FC236}">
                <a16:creationId xmlns:a16="http://schemas.microsoft.com/office/drawing/2014/main" id="{CCD8CDAF-3B92-E953-CC57-7B96B86067B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87499C9-ECAB-FB86-EE61-AE44A3C3831E}"/>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859418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D245E-0EF9-34C4-5C99-C5B056EA8B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A819F53-92AB-D74F-98CE-7201D367AE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2496C054-BFE6-2F33-EDD0-052C008F07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E50CF0-4BA1-47CC-4EBC-1CDC4BC1856D}"/>
              </a:ext>
            </a:extLst>
          </p:cNvPr>
          <p:cNvSpPr>
            <a:spLocks noGrp="1"/>
          </p:cNvSpPr>
          <p:nvPr>
            <p:ph type="dt" sz="half" idx="10"/>
          </p:nvPr>
        </p:nvSpPr>
        <p:spPr/>
        <p:txBody>
          <a:bodyPr/>
          <a:lstStyle/>
          <a:p>
            <a:fld id="{30AE7063-0B56-4F2D-B518-F62B8DA02783}" type="datetimeFigureOut">
              <a:rPr lang="en-CA" smtClean="0"/>
              <a:t>2025-05-30</a:t>
            </a:fld>
            <a:endParaRPr lang="en-CA"/>
          </a:p>
        </p:txBody>
      </p:sp>
      <p:sp>
        <p:nvSpPr>
          <p:cNvPr id="6" name="Footer Placeholder 5">
            <a:extLst>
              <a:ext uri="{FF2B5EF4-FFF2-40B4-BE49-F238E27FC236}">
                <a16:creationId xmlns:a16="http://schemas.microsoft.com/office/drawing/2014/main" id="{28A1996F-5422-08FB-2134-769E2DEF992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EB89D15-0CD0-DB53-34EB-15A60301823C}"/>
              </a:ext>
            </a:extLst>
          </p:cNvPr>
          <p:cNvSpPr>
            <a:spLocks noGrp="1"/>
          </p:cNvSpPr>
          <p:nvPr>
            <p:ph type="sldNum" sz="quarter" idx="12"/>
          </p:nvPr>
        </p:nvSpPr>
        <p:spPr/>
        <p:txBody>
          <a:bodyPr/>
          <a:lstStyle/>
          <a:p>
            <a:fld id="{28DB3AA6-674A-431A-AA6B-4A29158FB931}" type="slidenum">
              <a:rPr lang="en-CA" smtClean="0"/>
              <a:t>‹#›</a:t>
            </a:fld>
            <a:endParaRPr lang="en-CA"/>
          </a:p>
        </p:txBody>
      </p:sp>
    </p:spTree>
    <p:extLst>
      <p:ext uri="{BB962C8B-B14F-4D97-AF65-F5344CB8AC3E}">
        <p14:creationId xmlns:p14="http://schemas.microsoft.com/office/powerpoint/2010/main" val="120007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ED84C9-BD47-F00E-ED49-4086D09824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C1DBDDA-58EC-EDB7-9FC5-93F76CA3CC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71D9DEA-A52B-BDDE-846A-40BF2ED18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AE7063-0B56-4F2D-B518-F62B8DA02783}" type="datetimeFigureOut">
              <a:rPr lang="en-CA" smtClean="0"/>
              <a:t>2025-05-30</a:t>
            </a:fld>
            <a:endParaRPr lang="en-CA"/>
          </a:p>
        </p:txBody>
      </p:sp>
      <p:sp>
        <p:nvSpPr>
          <p:cNvPr id="5" name="Footer Placeholder 4">
            <a:extLst>
              <a:ext uri="{FF2B5EF4-FFF2-40B4-BE49-F238E27FC236}">
                <a16:creationId xmlns:a16="http://schemas.microsoft.com/office/drawing/2014/main" id="{85D58CE8-3A9C-A61B-78BB-43D2B42C76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443273B-FA61-E5C1-D999-EA4ADFC31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DB3AA6-674A-431A-AA6B-4A29158FB931}" type="slidenum">
              <a:rPr lang="en-CA" smtClean="0"/>
              <a:t>‹#›</a:t>
            </a:fld>
            <a:endParaRPr lang="en-CA"/>
          </a:p>
        </p:txBody>
      </p:sp>
    </p:spTree>
    <p:extLst>
      <p:ext uri="{BB962C8B-B14F-4D97-AF65-F5344CB8AC3E}">
        <p14:creationId xmlns:p14="http://schemas.microsoft.com/office/powerpoint/2010/main" val="4113650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2" name="Rectangle 1061">
            <a:extLst>
              <a:ext uri="{FF2B5EF4-FFF2-40B4-BE49-F238E27FC236}">
                <a16:creationId xmlns:a16="http://schemas.microsoft.com/office/drawing/2014/main" id="{C5278130-DFE0-457B-8698-88DF69019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63" name="Rectangle 1062">
            <a:extLst>
              <a:ext uri="{FF2B5EF4-FFF2-40B4-BE49-F238E27FC236}">
                <a16:creationId xmlns:a16="http://schemas.microsoft.com/office/drawing/2014/main" id="{2F99531B-1681-4D6E-BECB-18325B33A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64" name="Rectangle 1063">
            <a:extLst>
              <a:ext uri="{FF2B5EF4-FFF2-40B4-BE49-F238E27FC236}">
                <a16:creationId xmlns:a16="http://schemas.microsoft.com/office/drawing/2014/main" id="{A390A7C0-EEB6-48D0-BB3A-2D39182AB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977D4E-5964-2826-592F-A883B1EA0990}"/>
              </a:ext>
            </a:extLst>
          </p:cNvPr>
          <p:cNvSpPr>
            <a:spLocks noGrp="1"/>
          </p:cNvSpPr>
          <p:nvPr>
            <p:ph type="ctrTitle"/>
          </p:nvPr>
        </p:nvSpPr>
        <p:spPr>
          <a:xfrm>
            <a:off x="422899" y="576263"/>
            <a:ext cx="3831665" cy="2967606"/>
          </a:xfrm>
        </p:spPr>
        <p:txBody>
          <a:bodyPr anchor="b">
            <a:normAutofit/>
          </a:bodyPr>
          <a:lstStyle/>
          <a:p>
            <a:pPr algn="l"/>
            <a:r>
              <a:rPr lang="en-US" sz="4800"/>
              <a:t>Les attentes envers la femme d’un pasteur</a:t>
            </a:r>
            <a:endParaRPr lang="en-CA" sz="4800"/>
          </a:p>
        </p:txBody>
      </p:sp>
      <p:sp>
        <p:nvSpPr>
          <p:cNvPr id="3" name="Subtitle 2">
            <a:extLst>
              <a:ext uri="{FF2B5EF4-FFF2-40B4-BE49-F238E27FC236}">
                <a16:creationId xmlns:a16="http://schemas.microsoft.com/office/drawing/2014/main" id="{FB3A08BF-5561-8262-595C-99967AC038B5}"/>
              </a:ext>
            </a:extLst>
          </p:cNvPr>
          <p:cNvSpPr>
            <a:spLocks noGrp="1"/>
          </p:cNvSpPr>
          <p:nvPr>
            <p:ph type="subTitle" idx="1"/>
          </p:nvPr>
        </p:nvSpPr>
        <p:spPr>
          <a:xfrm>
            <a:off x="422899" y="3764975"/>
            <a:ext cx="3831665" cy="2192683"/>
          </a:xfrm>
        </p:spPr>
        <p:txBody>
          <a:bodyPr>
            <a:normAutofit/>
          </a:bodyPr>
          <a:lstStyle/>
          <a:p>
            <a:pPr algn="l"/>
            <a:r>
              <a:rPr lang="en-US"/>
              <a:t>Henry Reyenga</a:t>
            </a:r>
            <a:endParaRPr lang="en-CA"/>
          </a:p>
        </p:txBody>
      </p:sp>
      <p:pic>
        <p:nvPicPr>
          <p:cNvPr id="5" name="Picture 4">
            <a:extLst>
              <a:ext uri="{FF2B5EF4-FFF2-40B4-BE49-F238E27FC236}">
                <a16:creationId xmlns:a16="http://schemas.microsoft.com/office/drawing/2014/main" id="{1E0C3A87-BC30-7B5B-45EC-92059C774AD9}"/>
              </a:ext>
            </a:extLst>
          </p:cNvPr>
          <p:cNvPicPr>
            <a:picLocks noChangeAspect="1"/>
          </p:cNvPicPr>
          <p:nvPr/>
        </p:nvPicPr>
        <p:blipFill>
          <a:blip r:embed="rId2"/>
          <a:stretch>
            <a:fillRect/>
          </a:stretch>
        </p:blipFill>
        <p:spPr>
          <a:xfrm>
            <a:off x="4717774" y="709988"/>
            <a:ext cx="2273107" cy="2656525"/>
          </a:xfrm>
          <a:prstGeom prst="rect">
            <a:avLst/>
          </a:prstGeom>
        </p:spPr>
      </p:pic>
      <p:sp>
        <p:nvSpPr>
          <p:cNvPr id="1065" name="Rectangle 1064">
            <a:extLst>
              <a:ext uri="{FF2B5EF4-FFF2-40B4-BE49-F238E27FC236}">
                <a16:creationId xmlns:a16="http://schemas.microsoft.com/office/drawing/2014/main" id="{EC3838EB-3032-411A-83A5-7D7D09B7F4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97210" y="709988"/>
            <a:ext cx="2452895" cy="2645329"/>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a mère de l'humanité">
            <a:extLst>
              <a:ext uri="{FF2B5EF4-FFF2-40B4-BE49-F238E27FC236}">
                <a16:creationId xmlns:a16="http://schemas.microsoft.com/office/drawing/2014/main" id="{5C32E5CE-0603-32E2-AA4B-C5498B047A6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739105" y="913618"/>
            <a:ext cx="2452895" cy="2452895"/>
          </a:xfrm>
          <a:prstGeom prst="rect">
            <a:avLst/>
          </a:prstGeom>
          <a:noFill/>
          <a:extLst>
            <a:ext uri="{909E8E84-426E-40DD-AFC4-6F175D3DCCD1}">
              <a14:hiddenFill xmlns:a14="http://schemas.microsoft.com/office/drawing/2010/main">
                <a:solidFill>
                  <a:srgbClr val="FFFFFF"/>
                </a:solidFill>
              </a14:hiddenFill>
            </a:ext>
          </a:extLst>
        </p:spPr>
      </p:pic>
      <p:sp>
        <p:nvSpPr>
          <p:cNvPr id="1066" name="Rectangle 1065">
            <a:extLst>
              <a:ext uri="{FF2B5EF4-FFF2-40B4-BE49-F238E27FC236}">
                <a16:creationId xmlns:a16="http://schemas.microsoft.com/office/drawing/2014/main" id="{09384640-A397-4B74-BB2D-98EEFE0FD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7880" y="3456645"/>
            <a:ext cx="2452895" cy="266134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B7A65C1C-DFF4-AD26-0747-7DEFC65E9251}"/>
              </a:ext>
            </a:extLst>
          </p:cNvPr>
          <p:cNvPicPr>
            <a:picLocks noChangeAspect="1"/>
          </p:cNvPicPr>
          <p:nvPr/>
        </p:nvPicPr>
        <p:blipFill>
          <a:blip r:embed="rId4"/>
          <a:stretch>
            <a:fillRect/>
          </a:stretch>
        </p:blipFill>
        <p:spPr>
          <a:xfrm>
            <a:off x="7427693" y="3456646"/>
            <a:ext cx="1991928" cy="2661348"/>
          </a:xfrm>
          <a:prstGeom prst="rect">
            <a:avLst/>
          </a:prstGeom>
        </p:spPr>
      </p:pic>
      <p:sp>
        <p:nvSpPr>
          <p:cNvPr id="1067" name="Rectangle 1066">
            <a:extLst>
              <a:ext uri="{FF2B5EF4-FFF2-40B4-BE49-F238E27FC236}">
                <a16:creationId xmlns:a16="http://schemas.microsoft.com/office/drawing/2014/main" id="{61AE2479-7132-4FBC-8FC0-5B85F71D13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39105" y="3456645"/>
            <a:ext cx="2452895" cy="2661348"/>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8" name="Straight Connector 1067">
            <a:extLst>
              <a:ext uri="{FF2B5EF4-FFF2-40B4-BE49-F238E27FC236}">
                <a16:creationId xmlns:a16="http://schemas.microsoft.com/office/drawing/2014/main" id="{3EFADC67-92A1-44FB-8691-D8CD71A21E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069" name="Straight Connector 1068">
            <a:extLst>
              <a:ext uri="{FF2B5EF4-FFF2-40B4-BE49-F238E27FC236}">
                <a16:creationId xmlns:a16="http://schemas.microsoft.com/office/drawing/2014/main" id="{D5822747-FDB0-4E0F-AF42-A2679F673F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798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0DF4-BB7C-C9EE-CE5B-8E93CDB52B6F}"/>
              </a:ext>
            </a:extLst>
          </p:cNvPr>
          <p:cNvSpPr>
            <a:spLocks noGrp="1"/>
          </p:cNvSpPr>
          <p:nvPr>
            <p:ph type="title"/>
          </p:nvPr>
        </p:nvSpPr>
        <p:spPr/>
        <p:txBody>
          <a:bodyPr/>
          <a:lstStyle/>
          <a:p>
            <a:r>
              <a:rPr lang="fr-CA" b="1" noProof="0" dirty="0"/>
              <a:t>Les principales attentes</a:t>
            </a:r>
            <a:endParaRPr lang="fr-CA" noProof="0" dirty="0"/>
          </a:p>
        </p:txBody>
      </p:sp>
      <p:sp>
        <p:nvSpPr>
          <p:cNvPr id="3" name="Content Placeholder 2">
            <a:extLst>
              <a:ext uri="{FF2B5EF4-FFF2-40B4-BE49-F238E27FC236}">
                <a16:creationId xmlns:a16="http://schemas.microsoft.com/office/drawing/2014/main" id="{71B45A21-219B-314D-C653-660D4DE3221B}"/>
              </a:ext>
            </a:extLst>
          </p:cNvPr>
          <p:cNvSpPr>
            <a:spLocks noGrp="1"/>
          </p:cNvSpPr>
          <p:nvPr>
            <p:ph idx="1"/>
          </p:nvPr>
        </p:nvSpPr>
        <p:spPr/>
        <p:txBody>
          <a:bodyPr/>
          <a:lstStyle/>
          <a:p>
            <a:r>
              <a:rPr lang="fr-CA" noProof="0" dirty="0"/>
              <a:t>Pianiste, responsable d'études bibliques, solutionneur de problèmes pour les femmes, artisan de paix, directeur social et plus encore.</a:t>
            </a:r>
          </a:p>
          <a:p>
            <a:r>
              <a:rPr lang="fr-CA" noProof="0" dirty="0"/>
              <a:t>Marche, caractère et soutien tout en utilisant ses dons de manière non politique et non conflictuelle</a:t>
            </a:r>
          </a:p>
          <a:p>
            <a:r>
              <a:rPr lang="fr-CA" noProof="0" dirty="0"/>
              <a:t>Le modèle normatif</a:t>
            </a:r>
          </a:p>
          <a:p>
            <a:pPr lvl="1"/>
            <a:r>
              <a:rPr lang="fr-CA" noProof="0" dirty="0"/>
              <a:t>Actes 21:5 Mais lorsque notre temps fut écoulé, nous partîmes et continuâmes notre chemin. Tous les disciples, leurs femmes et leurs enfants, nous accompagnèrent hors de la ville, et là, sur le rivage, nous nous agenouillâmes pour prier.</a:t>
            </a:r>
          </a:p>
          <a:p>
            <a:endParaRPr lang="fr-CA" noProof="0" dirty="0"/>
          </a:p>
        </p:txBody>
      </p:sp>
    </p:spTree>
    <p:extLst>
      <p:ext uri="{BB962C8B-B14F-4D97-AF65-F5344CB8AC3E}">
        <p14:creationId xmlns:p14="http://schemas.microsoft.com/office/powerpoint/2010/main" val="42464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5FB46-5A5C-B5F6-122F-AC002057E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18415-7EC5-D323-9582-595F5619F91E}"/>
              </a:ext>
            </a:extLst>
          </p:cNvPr>
          <p:cNvSpPr>
            <a:spLocks noGrp="1"/>
          </p:cNvSpPr>
          <p:nvPr>
            <p:ph type="title"/>
          </p:nvPr>
        </p:nvSpPr>
        <p:spPr/>
        <p:txBody>
          <a:bodyPr/>
          <a:lstStyle/>
          <a:p>
            <a:r>
              <a:rPr lang="fr-CA" b="1" noProof="0" dirty="0"/>
              <a:t>Les principales attentes</a:t>
            </a:r>
            <a:endParaRPr lang="fr-CA" noProof="0" dirty="0"/>
          </a:p>
        </p:txBody>
      </p:sp>
      <p:sp>
        <p:nvSpPr>
          <p:cNvPr id="3" name="Content Placeholder 2">
            <a:extLst>
              <a:ext uri="{FF2B5EF4-FFF2-40B4-BE49-F238E27FC236}">
                <a16:creationId xmlns:a16="http://schemas.microsoft.com/office/drawing/2014/main" id="{0DFF26C4-09B0-CC35-8AD9-87E355C7DDB0}"/>
              </a:ext>
            </a:extLst>
          </p:cNvPr>
          <p:cNvSpPr>
            <a:spLocks noGrp="1"/>
          </p:cNvSpPr>
          <p:nvPr>
            <p:ph idx="1"/>
          </p:nvPr>
        </p:nvSpPr>
        <p:spPr/>
        <p:txBody>
          <a:bodyPr/>
          <a:lstStyle/>
          <a:p>
            <a:r>
              <a:rPr lang="fr-CA" noProof="0" dirty="0"/>
              <a:t>Quelques suggestions</a:t>
            </a:r>
          </a:p>
          <a:p>
            <a:pPr lvl="1"/>
            <a:r>
              <a:rPr lang="fr-CA" noProof="0" dirty="0"/>
              <a:t>Trouvez du soutien auprès d’autres épouses de pasteurs, mais des femmes positives. </a:t>
            </a:r>
          </a:p>
          <a:p>
            <a:pPr lvl="1"/>
            <a:r>
              <a:rPr lang="fr-CA" noProof="0" dirty="0"/>
              <a:t>Gardez le feu de disciple à la maison avec votre mari</a:t>
            </a:r>
          </a:p>
          <a:p>
            <a:pPr lvl="1"/>
            <a:r>
              <a:rPr lang="fr-CA" noProof="0" dirty="0"/>
              <a:t>Gardez le feu de votre relation brûlant</a:t>
            </a:r>
          </a:p>
          <a:p>
            <a:pPr lvl="1"/>
            <a:r>
              <a:rPr lang="fr-CA" noProof="0" dirty="0"/>
              <a:t>Gardez le feu de votre chambre allumé</a:t>
            </a:r>
          </a:p>
          <a:p>
            <a:r>
              <a:rPr lang="en-CA" dirty="0"/>
              <a:t>Paroles de </a:t>
            </a:r>
            <a:r>
              <a:rPr lang="en-CA" dirty="0" err="1"/>
              <a:t>sagesse</a:t>
            </a:r>
            <a:r>
              <a:rPr lang="en-CA" dirty="0"/>
              <a:t> à </a:t>
            </a:r>
            <a:r>
              <a:rPr lang="en-CA" dirty="0" err="1"/>
              <a:t>l'épouse</a:t>
            </a:r>
            <a:r>
              <a:rPr lang="en-CA" dirty="0"/>
              <a:t> d'un </a:t>
            </a:r>
            <a:r>
              <a:rPr lang="en-CA" dirty="0" err="1"/>
              <a:t>futur</a:t>
            </a:r>
            <a:r>
              <a:rPr lang="en-CA" dirty="0"/>
              <a:t> Pasteur, message </a:t>
            </a:r>
            <a:r>
              <a:rPr lang="en-CA" dirty="0" err="1"/>
              <a:t>publié</a:t>
            </a:r>
            <a:r>
              <a:rPr lang="en-CA" dirty="0"/>
              <a:t> le 29/06/2009 par Paula Hendricks </a:t>
            </a:r>
            <a:r>
              <a:rPr lang="en-CA" dirty="0" err="1"/>
              <a:t>en</a:t>
            </a:r>
            <a:r>
              <a:rPr lang="en-CA" dirty="0"/>
              <a:t> </a:t>
            </a:r>
            <a:r>
              <a:rPr lang="en-CA" dirty="0" err="1"/>
              <a:t>anglais</a:t>
            </a:r>
            <a:r>
              <a:rPr lang="en-CA" dirty="0"/>
              <a:t> </a:t>
            </a:r>
            <a:r>
              <a:rPr lang="en-CA" dirty="0" err="1"/>
              <a:t>seulement</a:t>
            </a:r>
            <a:r>
              <a:rPr lang="en-CA" dirty="0"/>
              <a:t>.</a:t>
            </a:r>
          </a:p>
          <a:p>
            <a:r>
              <a:rPr lang="en-CA" b="1" dirty="0"/>
              <a:t>https://www.reviveourhearts.com/true-woman/blog/words-of-wisdom-to-a-wannabe-pastors-wife/​​</a:t>
            </a:r>
            <a:r>
              <a:rPr lang="fr-CA" b="1" dirty="0"/>
              <a:t> </a:t>
            </a:r>
            <a:endParaRPr lang="en-CA" dirty="0"/>
          </a:p>
        </p:txBody>
      </p:sp>
    </p:spTree>
    <p:extLst>
      <p:ext uri="{BB962C8B-B14F-4D97-AF65-F5344CB8AC3E}">
        <p14:creationId xmlns:p14="http://schemas.microsoft.com/office/powerpoint/2010/main" val="2178848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D11DD-FBB4-8920-97F0-5115C315B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84693E-EDB6-4EDF-292E-789A779274F3}"/>
              </a:ext>
            </a:extLst>
          </p:cNvPr>
          <p:cNvSpPr>
            <a:spLocks noGrp="1"/>
          </p:cNvSpPr>
          <p:nvPr>
            <p:ph type="title"/>
          </p:nvPr>
        </p:nvSpPr>
        <p:spPr>
          <a:xfrm>
            <a:off x="219456" y="365125"/>
            <a:ext cx="11814048" cy="1325563"/>
          </a:xfrm>
        </p:spPr>
        <p:txBody>
          <a:bodyPr/>
          <a:lstStyle/>
          <a:p>
            <a:r>
              <a:rPr lang="fr-CA" b="1" noProof="0" dirty="0"/>
              <a:t>Paroles de sagesse à l’épouse d’un futur pasteur</a:t>
            </a:r>
            <a:endParaRPr lang="fr-CA" noProof="0" dirty="0"/>
          </a:p>
        </p:txBody>
      </p:sp>
      <p:sp>
        <p:nvSpPr>
          <p:cNvPr id="3" name="Content Placeholder 2">
            <a:extLst>
              <a:ext uri="{FF2B5EF4-FFF2-40B4-BE49-F238E27FC236}">
                <a16:creationId xmlns:a16="http://schemas.microsoft.com/office/drawing/2014/main" id="{51D8E1EB-954A-FAF9-6E3A-DE5AF95BE3B3}"/>
              </a:ext>
            </a:extLst>
          </p:cNvPr>
          <p:cNvSpPr>
            <a:spLocks noGrp="1"/>
          </p:cNvSpPr>
          <p:nvPr>
            <p:ph idx="1"/>
          </p:nvPr>
        </p:nvSpPr>
        <p:spPr/>
        <p:txBody>
          <a:bodyPr>
            <a:normAutofit/>
          </a:bodyPr>
          <a:lstStyle/>
          <a:p>
            <a:r>
              <a:rPr lang="fr-CA" b="1" noProof="0" dirty="0"/>
              <a:t>Prenez soin de lui. </a:t>
            </a:r>
          </a:p>
          <a:p>
            <a:pPr lvl="1"/>
            <a:r>
              <a:rPr lang="fr-CA" noProof="0" dirty="0"/>
              <a:t>Vous le connaissez et vous avez à cœur son bien-être. S'il se surmène, faites-le-lui remarquer avec amour. Essayez de trouver des moyens de lui alléger la tâche. Il arrive parfois qu'il soit obligé de s'occuper de l'église. Dans ces moments-là, soyez son « espace détente » ! Soyez un endroit où il peut se détendre et ne pas avoir à régler des problèmes. </a:t>
            </a:r>
          </a:p>
          <a:p>
            <a:pPr lvl="1"/>
            <a:endParaRPr lang="fr-CA" noProof="0" dirty="0"/>
          </a:p>
          <a:p>
            <a:r>
              <a:rPr lang="fr-CA" b="1" noProof="0" dirty="0"/>
              <a:t>Donnez à votre mari des commentaires utiles et honnêtes. </a:t>
            </a:r>
          </a:p>
          <a:p>
            <a:pPr lvl="1"/>
            <a:r>
              <a:rPr lang="fr-CA" noProof="0" dirty="0"/>
              <a:t>Lorsqu'il vous demande conseil, évitez de l'improviser, mais prenez-le au sérieux. Prenez le temps de bien réfléchir à vos opinions pour vous assurer qu'elles sont judicieuses et justes.</a:t>
            </a:r>
          </a:p>
        </p:txBody>
      </p:sp>
    </p:spTree>
    <p:extLst>
      <p:ext uri="{BB962C8B-B14F-4D97-AF65-F5344CB8AC3E}">
        <p14:creationId xmlns:p14="http://schemas.microsoft.com/office/powerpoint/2010/main" val="335986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0AB50-F305-1D65-C9B6-6E737F3D7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F18AC3-2060-B7C9-8ECC-F89B89CF275B}"/>
              </a:ext>
            </a:extLst>
          </p:cNvPr>
          <p:cNvSpPr>
            <a:spLocks noGrp="1"/>
          </p:cNvSpPr>
          <p:nvPr>
            <p:ph type="title"/>
          </p:nvPr>
        </p:nvSpPr>
        <p:spPr>
          <a:xfrm>
            <a:off x="219456" y="365125"/>
            <a:ext cx="11814048" cy="1325563"/>
          </a:xfrm>
        </p:spPr>
        <p:txBody>
          <a:bodyPr/>
          <a:lstStyle/>
          <a:p>
            <a:r>
              <a:rPr lang="fr-CA" b="1" noProof="0" dirty="0"/>
              <a:t>Paroles de sagesse à l’épouse d’un futur pasteur</a:t>
            </a:r>
            <a:endParaRPr lang="fr-CA" noProof="0" dirty="0"/>
          </a:p>
        </p:txBody>
      </p:sp>
      <p:sp>
        <p:nvSpPr>
          <p:cNvPr id="3" name="Content Placeholder 2">
            <a:extLst>
              <a:ext uri="{FF2B5EF4-FFF2-40B4-BE49-F238E27FC236}">
                <a16:creationId xmlns:a16="http://schemas.microsoft.com/office/drawing/2014/main" id="{B90A300B-61A4-2C85-4AED-EC6809411AD6}"/>
              </a:ext>
            </a:extLst>
          </p:cNvPr>
          <p:cNvSpPr>
            <a:spLocks noGrp="1"/>
          </p:cNvSpPr>
          <p:nvPr>
            <p:ph idx="1"/>
          </p:nvPr>
        </p:nvSpPr>
        <p:spPr>
          <a:xfrm>
            <a:off x="838200" y="1825625"/>
            <a:ext cx="10515600" cy="4667250"/>
          </a:xfrm>
        </p:spPr>
        <p:txBody>
          <a:bodyPr>
            <a:normAutofit fontScale="92500"/>
          </a:bodyPr>
          <a:lstStyle/>
          <a:p>
            <a:r>
              <a:rPr lang="fr-CA" b="1" noProof="0" dirty="0"/>
              <a:t>Soutenez-le dans les moments difficiles. </a:t>
            </a:r>
          </a:p>
          <a:p>
            <a:pPr lvl="1"/>
            <a:r>
              <a:rPr lang="fr-CA" noProof="0" dirty="0"/>
              <a:t>Même si vous n'êtes pas d'accord avec lui, respectez-le, en public comme en privé. Priez pour que Dieu lui accorde la sagesse nécessaire pour prendre des décisions. N'oubliez pas le sérieux de son appel. Il apporte l'Évangile à l'Église chaque semaine.</a:t>
            </a:r>
          </a:p>
          <a:p>
            <a:pPr lvl="1"/>
            <a:r>
              <a:rPr lang="fr-CA" noProof="0" dirty="0"/>
              <a:t>Ne colportez jamais de ragots. En tant qu'épouse de pasteur, vous aurez accès à de nombreuses informations personnelles. Gardez-les toutes pour vous. Laissez cette connaissance vous inciter à prier. C'est un privilège d'avoir la confiance des gens et d'être en mesure de les aider. Nous devons préserver cette confiance. </a:t>
            </a:r>
          </a:p>
          <a:p>
            <a:r>
              <a:rPr lang="fr-CA" b="1" noProof="0" dirty="0"/>
              <a:t>Soyez indulgente.</a:t>
            </a:r>
          </a:p>
          <a:p>
            <a:pPr lvl="1"/>
            <a:r>
              <a:rPr lang="fr-CA" noProof="0" dirty="0"/>
              <a:t>Un pasteur n'obtient presque jamais l'approbation de l'Église à 100 % (sauf peut-être pendant le premier mois) ! Il y aura des critiques. Essayez de ne pas prendre chaque conflit trop au sérieux. Gardez le sens de l'humour. C'est plus facile à dire qu'à faire, je sais. Mais Jésus nous aidera si nous le lui demandons</a:t>
            </a:r>
            <a:r>
              <a:rPr lang="fr-CA" b="1" noProof="0" dirty="0"/>
              <a:t>.</a:t>
            </a:r>
            <a:endParaRPr lang="fr-CA" noProof="0" dirty="0"/>
          </a:p>
          <a:p>
            <a:pPr lvl="1"/>
            <a:endParaRPr lang="fr-CA" noProof="0" dirty="0"/>
          </a:p>
          <a:p>
            <a:pPr marL="457200" lvl="1" indent="0">
              <a:buNone/>
            </a:pPr>
            <a:endParaRPr lang="fr-CA" noProof="0" dirty="0"/>
          </a:p>
        </p:txBody>
      </p:sp>
    </p:spTree>
    <p:extLst>
      <p:ext uri="{BB962C8B-B14F-4D97-AF65-F5344CB8AC3E}">
        <p14:creationId xmlns:p14="http://schemas.microsoft.com/office/powerpoint/2010/main" val="2321234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B311-58FD-47C7-7743-ED6490D15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EB2F8-023D-2BC4-99D8-2C49E35C2B86}"/>
              </a:ext>
            </a:extLst>
          </p:cNvPr>
          <p:cNvSpPr>
            <a:spLocks noGrp="1"/>
          </p:cNvSpPr>
          <p:nvPr>
            <p:ph type="title"/>
          </p:nvPr>
        </p:nvSpPr>
        <p:spPr>
          <a:xfrm>
            <a:off x="219456" y="365125"/>
            <a:ext cx="11814048" cy="1325563"/>
          </a:xfrm>
        </p:spPr>
        <p:txBody>
          <a:bodyPr/>
          <a:lstStyle/>
          <a:p>
            <a:r>
              <a:rPr lang="fr-CA" b="1" noProof="0" dirty="0"/>
              <a:t>Paroles de sagesse à l’épouse d’un futur pasteur</a:t>
            </a:r>
            <a:endParaRPr lang="fr-CA" noProof="0" dirty="0"/>
          </a:p>
        </p:txBody>
      </p:sp>
      <p:sp>
        <p:nvSpPr>
          <p:cNvPr id="3" name="Content Placeholder 2">
            <a:extLst>
              <a:ext uri="{FF2B5EF4-FFF2-40B4-BE49-F238E27FC236}">
                <a16:creationId xmlns:a16="http://schemas.microsoft.com/office/drawing/2014/main" id="{68E9B247-B0BA-1A08-DE50-288FB9140FF7}"/>
              </a:ext>
            </a:extLst>
          </p:cNvPr>
          <p:cNvSpPr>
            <a:spLocks noGrp="1"/>
          </p:cNvSpPr>
          <p:nvPr>
            <p:ph idx="1"/>
          </p:nvPr>
        </p:nvSpPr>
        <p:spPr>
          <a:xfrm>
            <a:off x="838200" y="1825625"/>
            <a:ext cx="10515600" cy="4667250"/>
          </a:xfrm>
        </p:spPr>
        <p:txBody>
          <a:bodyPr>
            <a:normAutofit/>
          </a:bodyPr>
          <a:lstStyle/>
          <a:p>
            <a:r>
              <a:rPr lang="en-CA" b="1" dirty="0" err="1"/>
              <a:t>Soyez</a:t>
            </a:r>
            <a:r>
              <a:rPr lang="en-CA" b="1" dirty="0"/>
              <a:t> </a:t>
            </a:r>
            <a:r>
              <a:rPr lang="en-CA" b="1" dirty="0" err="1"/>
              <a:t>prudente</a:t>
            </a:r>
            <a:r>
              <a:rPr lang="en-CA" b="1" dirty="0"/>
              <a:t> avec </a:t>
            </a:r>
            <a:r>
              <a:rPr lang="en-CA" b="1" dirty="0" err="1"/>
              <a:t>ce</a:t>
            </a:r>
            <a:r>
              <a:rPr lang="en-CA" b="1" dirty="0"/>
              <a:t> que </a:t>
            </a:r>
            <a:r>
              <a:rPr lang="en-CA" b="1" dirty="0" err="1"/>
              <a:t>vous</a:t>
            </a:r>
            <a:r>
              <a:rPr lang="en-CA" b="1" dirty="0"/>
              <a:t> </a:t>
            </a:r>
            <a:r>
              <a:rPr lang="en-CA" b="1" dirty="0" err="1"/>
              <a:t>lisez</a:t>
            </a:r>
            <a:r>
              <a:rPr lang="en-CA" b="1" dirty="0"/>
              <a:t> </a:t>
            </a:r>
            <a:r>
              <a:rPr lang="en-CA" b="1" dirty="0" err="1"/>
              <a:t>concernant</a:t>
            </a:r>
            <a:r>
              <a:rPr lang="en-CA" b="1" dirty="0"/>
              <a:t> le fait d'être </a:t>
            </a:r>
            <a:r>
              <a:rPr lang="en-CA" b="1" dirty="0" err="1"/>
              <a:t>épouse</a:t>
            </a:r>
            <a:r>
              <a:rPr lang="en-CA" b="1" dirty="0"/>
              <a:t> de Pasteur.</a:t>
            </a:r>
          </a:p>
          <a:p>
            <a:pPr lvl="1"/>
            <a:r>
              <a:rPr lang="en-CA" dirty="0"/>
              <a:t>De </a:t>
            </a:r>
            <a:r>
              <a:rPr lang="en-CA" dirty="0" err="1"/>
              <a:t>nombreuses</a:t>
            </a:r>
            <a:r>
              <a:rPr lang="en-CA" dirty="0"/>
              <a:t> </a:t>
            </a:r>
            <a:r>
              <a:rPr lang="en-CA" dirty="0" err="1"/>
              <a:t>statistiques</a:t>
            </a:r>
            <a:r>
              <a:rPr lang="en-CA" dirty="0"/>
              <a:t> et études </a:t>
            </a:r>
            <a:r>
              <a:rPr lang="en-CA" dirty="0" err="1"/>
              <a:t>négatives</a:t>
            </a:r>
            <a:r>
              <a:rPr lang="en-CA" dirty="0"/>
              <a:t> </a:t>
            </a:r>
            <a:r>
              <a:rPr lang="en-CA" dirty="0" err="1"/>
              <a:t>montrent</a:t>
            </a:r>
            <a:r>
              <a:rPr lang="en-CA" dirty="0"/>
              <a:t> à </a:t>
            </a:r>
            <a:r>
              <a:rPr lang="en-CA" dirty="0" err="1"/>
              <a:t>quel</a:t>
            </a:r>
            <a:r>
              <a:rPr lang="en-CA" dirty="0"/>
              <a:t> point </a:t>
            </a:r>
            <a:r>
              <a:rPr lang="en-CA" dirty="0" err="1"/>
              <a:t>cela</a:t>
            </a:r>
            <a:r>
              <a:rPr lang="en-CA" dirty="0"/>
              <a:t> </a:t>
            </a:r>
            <a:r>
              <a:rPr lang="en-CA" dirty="0" err="1"/>
              <a:t>peut</a:t>
            </a:r>
            <a:r>
              <a:rPr lang="en-CA" dirty="0"/>
              <a:t> </a:t>
            </a:r>
            <a:r>
              <a:rPr lang="en-CA" dirty="0" err="1"/>
              <a:t>être</a:t>
            </a:r>
            <a:r>
              <a:rPr lang="en-CA" dirty="0"/>
              <a:t> difficile. </a:t>
            </a:r>
            <a:r>
              <a:rPr lang="en-CA" dirty="0" err="1"/>
              <a:t>Ces</a:t>
            </a:r>
            <a:r>
              <a:rPr lang="en-CA" dirty="0"/>
              <a:t> </a:t>
            </a:r>
            <a:r>
              <a:rPr lang="en-CA" dirty="0" err="1"/>
              <a:t>informations</a:t>
            </a:r>
            <a:r>
              <a:rPr lang="en-CA" dirty="0"/>
              <a:t> ne sont pas </a:t>
            </a:r>
            <a:r>
              <a:rPr lang="en-CA" dirty="0" err="1"/>
              <a:t>vraiment</a:t>
            </a:r>
            <a:r>
              <a:rPr lang="en-CA" dirty="0"/>
              <a:t> </a:t>
            </a:r>
            <a:r>
              <a:rPr lang="en-CA" dirty="0" err="1"/>
              <a:t>utiles</a:t>
            </a:r>
            <a:r>
              <a:rPr lang="en-CA" dirty="0"/>
              <a:t>. </a:t>
            </a:r>
            <a:r>
              <a:rPr lang="en-CA" dirty="0" err="1"/>
              <a:t>Lisez</a:t>
            </a:r>
            <a:r>
              <a:rPr lang="en-CA" dirty="0"/>
              <a:t> les </a:t>
            </a:r>
            <a:r>
              <a:rPr lang="en-CA" dirty="0" err="1"/>
              <a:t>témoignages</a:t>
            </a:r>
            <a:r>
              <a:rPr lang="en-CA" dirty="0"/>
              <a:t> de </a:t>
            </a:r>
            <a:r>
              <a:rPr lang="en-CA" dirty="0" err="1"/>
              <a:t>personnes</a:t>
            </a:r>
            <a:r>
              <a:rPr lang="en-CA" dirty="0"/>
              <a:t> positives qui </a:t>
            </a:r>
            <a:r>
              <a:rPr lang="en-CA" dirty="0" err="1"/>
              <a:t>proposent</a:t>
            </a:r>
            <a:r>
              <a:rPr lang="en-CA" dirty="0"/>
              <a:t> de </a:t>
            </a:r>
            <a:r>
              <a:rPr lang="en-CA" dirty="0" err="1"/>
              <a:t>l'aide</a:t>
            </a:r>
            <a:r>
              <a:rPr lang="en-CA" dirty="0"/>
              <a:t> pour traverser les moments </a:t>
            </a:r>
            <a:r>
              <a:rPr lang="en-CA" dirty="0" err="1"/>
              <a:t>difficiles</a:t>
            </a:r>
            <a:r>
              <a:rPr lang="en-CA" dirty="0"/>
              <a:t>. </a:t>
            </a:r>
          </a:p>
          <a:p>
            <a:pPr lvl="1"/>
            <a:endParaRPr lang="en-CA" dirty="0"/>
          </a:p>
          <a:p>
            <a:r>
              <a:rPr lang="en-CA" b="1" dirty="0"/>
              <a:t>Une femme </a:t>
            </a:r>
            <a:r>
              <a:rPr lang="en-CA" b="1" dirty="0" err="1"/>
              <a:t>pieuse</a:t>
            </a:r>
            <a:endParaRPr lang="en-CA" dirty="0"/>
          </a:p>
          <a:p>
            <a:pPr lvl="1"/>
            <a:r>
              <a:rPr lang="en-CA" dirty="0"/>
              <a:t>1 Timothée 3:11 Que </a:t>
            </a:r>
            <a:r>
              <a:rPr lang="en-CA" dirty="0" err="1"/>
              <a:t>leurs</a:t>
            </a:r>
            <a:r>
              <a:rPr lang="en-CA" dirty="0"/>
              <a:t> femmes </a:t>
            </a:r>
            <a:r>
              <a:rPr lang="en-CA" dirty="0" err="1"/>
              <a:t>aussi</a:t>
            </a:r>
            <a:r>
              <a:rPr lang="en-CA" dirty="0"/>
              <a:t> </a:t>
            </a:r>
            <a:r>
              <a:rPr lang="en-CA" dirty="0" err="1"/>
              <a:t>soient</a:t>
            </a:r>
            <a:r>
              <a:rPr lang="en-CA" dirty="0"/>
              <a:t> des femmes </a:t>
            </a:r>
            <a:r>
              <a:rPr lang="en-CA" dirty="0" err="1"/>
              <a:t>honorables</a:t>
            </a:r>
            <a:r>
              <a:rPr lang="en-CA" dirty="0"/>
              <a:t>, non </a:t>
            </a:r>
            <a:r>
              <a:rPr lang="en-CA" dirty="0" err="1"/>
              <a:t>médisantes</a:t>
            </a:r>
            <a:r>
              <a:rPr lang="en-CA" dirty="0"/>
              <a:t>, </a:t>
            </a:r>
            <a:r>
              <a:rPr lang="en-CA" dirty="0" err="1"/>
              <a:t>mais</a:t>
            </a:r>
            <a:r>
              <a:rPr lang="en-CA" dirty="0"/>
              <a:t> </a:t>
            </a:r>
            <a:r>
              <a:rPr lang="en-CA" dirty="0" err="1"/>
              <a:t>sobres</a:t>
            </a:r>
            <a:r>
              <a:rPr lang="en-CA" dirty="0"/>
              <a:t> et </a:t>
            </a:r>
            <a:r>
              <a:rPr lang="en-CA" dirty="0" err="1"/>
              <a:t>fidèles</a:t>
            </a:r>
            <a:r>
              <a:rPr lang="en-CA" dirty="0"/>
              <a:t> </a:t>
            </a:r>
            <a:r>
              <a:rPr lang="en-CA" dirty="0" err="1"/>
              <a:t>en</a:t>
            </a:r>
            <a:r>
              <a:rPr lang="en-CA" dirty="0"/>
              <a:t> </a:t>
            </a:r>
            <a:r>
              <a:rPr lang="en-CA" dirty="0" err="1"/>
              <a:t>toutes</a:t>
            </a:r>
            <a:r>
              <a:rPr lang="en-CA" dirty="0"/>
              <a:t> choses. </a:t>
            </a:r>
          </a:p>
          <a:p>
            <a:pPr lvl="1"/>
            <a:endParaRPr lang="fr-CA" noProof="0" dirty="0"/>
          </a:p>
          <a:p>
            <a:pPr marL="457200" lvl="1" indent="0">
              <a:buNone/>
            </a:pPr>
            <a:endParaRPr lang="fr-CA" noProof="0" dirty="0"/>
          </a:p>
        </p:txBody>
      </p:sp>
    </p:spTree>
    <p:extLst>
      <p:ext uri="{BB962C8B-B14F-4D97-AF65-F5344CB8AC3E}">
        <p14:creationId xmlns:p14="http://schemas.microsoft.com/office/powerpoint/2010/main" val="34535380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577</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Les attentes envers la femme d’un pasteur</vt:lpstr>
      <vt:lpstr>Les principales attentes</vt:lpstr>
      <vt:lpstr>Les principales attentes</vt:lpstr>
      <vt:lpstr>Paroles de sagesse à l’épouse d’un futur pasteur</vt:lpstr>
      <vt:lpstr>Paroles de sagesse à l’épouse d’un futur pasteur</vt:lpstr>
      <vt:lpstr>Paroles de sagesse à l’épouse d’un futur pasteur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Irene Bambara</dc:creator>
  <cp:lastModifiedBy>Naomi Irene Bambara</cp:lastModifiedBy>
  <cp:revision>1</cp:revision>
  <dcterms:created xsi:type="dcterms:W3CDTF">2025-05-30T23:22:47Z</dcterms:created>
  <dcterms:modified xsi:type="dcterms:W3CDTF">2025-05-30T23:59:37Z</dcterms:modified>
</cp:coreProperties>
</file>