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70" r:id="rId8"/>
    <p:sldId id="261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3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2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B3A5-49C4-4546-B011-A3BC4701A6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3874-C742-459E-BF1D-CC5C9FE8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22960"/>
          </a:xfrm>
        </p:spPr>
        <p:txBody>
          <a:bodyPr>
            <a:normAutofit/>
          </a:bodyPr>
          <a:lstStyle/>
          <a:p>
            <a:r>
              <a:rPr lang="es-AR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 Inteligente en el Evangelismo</a:t>
            </a:r>
            <a:endParaRPr lang="es-AR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22961"/>
            <a:ext cx="9144000" cy="1655762"/>
          </a:xfrm>
        </p:spPr>
        <p:txBody>
          <a:bodyPr>
            <a:normAutofit/>
          </a:bodyPr>
          <a:lstStyle/>
          <a:p>
            <a:r>
              <a:rPr lang="es-AR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PROYECTO 1221</a:t>
            </a:r>
            <a:endParaRPr lang="es-A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Evange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921"/>
            <a:ext cx="12192000" cy="52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Romanos 1221 se llama así este proyecto: Vence con el bien el mal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 fontScale="925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Bendigan 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quienes los persigan; bendigan y no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maldigan. Alégrense 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los que están alegres; lloren con los que lloran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Vivan en armonía los unos con los otros. No sean arrogantes, sino háganse solidarios con los humildes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 se crean los únicos que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saben. No 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paguen a nadie mal por mal. Procuren hacer lo bueno delante de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es posible, y en cuanto dependa de ustedes, vivan en paz con todos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tomen venganza, hermanos míos, sino dejen el castigo en las manos de Dios, porque está escrito: «Mía es la venganza; yo pagaré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es-E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dice 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Señor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bien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tu enemigo tiene hambre, dale de comer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 tiene sed, dale de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beber. Actuando 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así, harás que se avergüence de su conducta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es-E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dejes vencer por el mal; al contrario, vence el mal con el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Romanos 12:14-21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2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2112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evangelismo de paz inteligente no es solo tener que ganar un argumento es no saber una estrategia de convencer a alguien, esos métodos no los minimizamos, de cualquier manera que usas esta bien pero como los usamos no tenemos una obligación o no lo hacemos con amor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proyecto 2112 es que cuando vemos lo malo no lo acomodamos o lo ignoramos sino que lo vencemos y la manera como lo vencemos es al hacer el bien</a:t>
            </a:r>
          </a:p>
          <a:p>
            <a:pPr marL="0" indent="0">
              <a:buNone/>
            </a:pPr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3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¿Como es el hacer el bien enfrente de lo malo?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/>
              <a:t>Porque nuestra lucha no es contra seres humanos, sino contra poderes, contra autoridades, contra potestades que dominan este mundo de tinieblas, contra fuerzas espirituales malignas en las regiones celestiales.</a:t>
            </a:r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Efesios 6:12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que haiga división no es contra el hombre es algo espiritual y tenemos la oportunidad de vencer el mal con el bien aunque estés de acuerdo o no podemos mostrarles el amor aun aunque nos persigan o en medio del conflicto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Cuantas veces argumentas con alguien y lo convences? No pasa muy seguido que alguien que cree en aborto convenza al Pro-</a:t>
            </a:r>
            <a:r>
              <a:rPr lang="es-A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pero el amor es mas poderoso que el argumento</a:t>
            </a:r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Amar si transforma y convence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 lnSpcReduction="100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amamos a la persona hay mas oportunidad que lo transformemos aunque opine diferente a nosotros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pide Dios entonces que hagamos, que amemos a los enemigos como tratamos a los amigos y es un estándar mas alto.</a:t>
            </a:r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/>
              <a:t>Pues el padre ama al hijo y le muestra todo lo que hace. Sí, y aun cosas más grandes que estas le mostrará, que los dejará a ustedes asombrados.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Juan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5:20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Orar por ellos, bendecirlos, amarlos y hacerles bien.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es esto en cada confrontación? Lo que hacemos orar como Josué qu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preguntaba que quieres que lo haga, como lo bendigo.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9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¿Como es el hacer el bien enfrente de lo malo?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Pueden amar el fruto del Cristiano al darles amor no el amor que llama a los Bueno malo si no el amor que se sacrificial, ayuda al que no tiene abrigo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cualquier manera que Dios te pida por hacer y eso abre la puerta del evangelismo y les decimos porque hemos recibido bien de Dios y te lo damos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analizas esta estrategia, amar es la mejor herramienta</a:t>
            </a:r>
          </a:p>
        </p:txBody>
      </p:sp>
    </p:spTree>
    <p:extLst>
      <p:ext uri="{BB962C8B-B14F-4D97-AF65-F5344CB8AC3E}">
        <p14:creationId xmlns:p14="http://schemas.microsoft.com/office/powerpoint/2010/main" val="43785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328"/>
            <a:ext cx="12192000" cy="84582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vez que hay problemas hay una oportunidad de poner esta estrategia del proyecto 2112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404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una esposa se enoja contigo, debes vencer con el bien el mal, cuando un hijo esta de rebelde, debes vencer con el bien, cuando el jefe te trata mal y abusa su autoridad puedes vencer con el bien.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Siempre lo puedes llevar a Cristo y pedirle como amo a esta persona y lo bendigo y como venzo con el bien el mal que me están haciendo y veras el Espíritu moviéndose en tu vida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te haces disponibles de bendecir a tus enemigos y amas a los que y te persiguen esto glorifica a Dios y te transforma mas como Cristo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9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 </a:t>
            </a:r>
            <a:r>
              <a:rPr lang="es-AR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FINAL: Dietrich</a:t>
            </a:r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Bonhoeffer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 lnSpcReduction="100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AR" sz="3600" dirty="0" smtClean="0"/>
              <a:t>Cristo vivió en medio de sus </a:t>
            </a:r>
            <a:r>
              <a:rPr lang="es-AR" sz="3600" dirty="0" smtClean="0"/>
              <a:t>enemigos y aun así los amo. </a:t>
            </a:r>
            <a:r>
              <a:rPr lang="es-AR" sz="3600" dirty="0" smtClean="0"/>
              <a:t>Al final de su vida, todos sus discípulos lo </a:t>
            </a:r>
            <a:r>
              <a:rPr lang="es-AR" sz="3600" dirty="0" smtClean="0"/>
              <a:t>abandonaron y aun </a:t>
            </a:r>
            <a:r>
              <a:rPr lang="es-AR" sz="3600" dirty="0" err="1" smtClean="0"/>
              <a:t>asi</a:t>
            </a:r>
            <a:r>
              <a:rPr lang="es-AR" sz="3600" dirty="0" smtClean="0"/>
              <a:t> les hizo el bien muriendo por ellos. </a:t>
            </a:r>
            <a:r>
              <a:rPr lang="es-AR" sz="3600" dirty="0" smtClean="0"/>
              <a:t>En la Cruz estuvo absolutamente solo, rodeado por malvados y </a:t>
            </a:r>
            <a:r>
              <a:rPr lang="es-AR" sz="3600" dirty="0" smtClean="0"/>
              <a:t>burladores a quienes si se arrepienten les da la eternidad. </a:t>
            </a:r>
            <a:r>
              <a:rPr lang="es-AR" sz="3600" dirty="0" smtClean="0"/>
              <a:t>Por esto vino, para traer paz a los enemigos de Dios. Es por ello que los cristianos también, pasan no por una vida de reclusión y encierro pero a una vida llena de enemigos gruesos…</a:t>
            </a:r>
          </a:p>
          <a:p>
            <a:r>
              <a:rPr lang="es-AR" sz="3600" dirty="0" smtClean="0"/>
              <a:t>Blasfemos y traidores de Cristo! Si Cristo hiciera lo que ustedes están haciendo, quien hubiera permanecido” (Luther).” </a:t>
            </a:r>
            <a:r>
              <a:rPr lang="es-AR" sz="3600" dirty="0" err="1" smtClean="0"/>
              <a:t>Dietrich</a:t>
            </a:r>
            <a:r>
              <a:rPr lang="es-AR" sz="3600" dirty="0" smtClean="0"/>
              <a:t> </a:t>
            </a:r>
            <a:r>
              <a:rPr lang="es-AR" sz="3600" dirty="0" err="1" smtClean="0"/>
              <a:t>Bonhoeffer</a:t>
            </a:r>
            <a:r>
              <a:rPr lang="es-AR" sz="3600" dirty="0" smtClean="0"/>
              <a:t>, Vida juntos: La exploración clásica de la comunidad cristiana. 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Introducción: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 lnSpcReduction="10000"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esta clase estaremos hablando de la Paz inteligente en el evangelismo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hablaremos del proyecto 1221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Vivimos en una época de división, donde siempre tendemos a dividir, manipular y destruir relaciones y querer dominar las culturas de los demás.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Queremos despedazar a los que no están de cuerdo con nosotros, odiar a los que ven las cosas diferentes que nosotros. Pensamos que tratamos a los demás de acuerdo a sus opiniones que de acuerdo a como Dios nos manda que los tratemos. 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Somos así por que nos convencieron o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cobarde, somos así por que así es la cultura, veamos las divisiones en nuestra cultura</a:t>
            </a:r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que Dividen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626364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Economía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Aborto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Raza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Matrimonios del mismo sexo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hombre ocasiono el calentamiento global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845821"/>
            <a:ext cx="6263640" cy="601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Emigración Ilegal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clases económicas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control de armas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Islamismo radical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Baños públicos y géneros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Lugares seguros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Doctrinas diferentes en las iglesias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8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Vivimos en un ambiente de </a:t>
            </a:r>
            <a:r>
              <a:rPr lang="es-AR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esta clase no quiero que estés de acuerdo con alguno de estos factores, puedo poner mas cosas en esta lista. </a:t>
            </a:r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pregunta es como obtengo mi opinión en estos factores? Hablar con expertos, de los pastores, de los que nos influyen, por que oramos, creemos en la biblia y formamos nuestra opinión y porque creemos que estamos en lo correcto y los que no están de cuerdo con nosotros están mal y los vemos con adversarios.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¿Los consideras tus enemigos? ¿ Quien te considera tus enemigos? Creámoslo o no hay cristianos sinceros que creen diferente que tu y creen que están bien.</a:t>
            </a:r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9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Vivimos en un ambiente de </a:t>
            </a:r>
            <a:r>
              <a:rPr lang="es-AR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Tratar de convencer que pensemos pensar mal de ellos y esta bien que están mal que son perdedores que son personas que esta bien odiar, no están de acuerdo conmigo, esta bien lastimarlos, y vemos que la cultura esta dividida y divida la nación.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evangelismo de paz inteligente es mas importante como los tratamos que si estamos bien o mal</a:t>
            </a:r>
          </a:p>
          <a:p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lo explico de esta manera: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este modo todos sabrán que son mis discípulos, si se aman los unos a los otros</a:t>
            </a:r>
            <a:r>
              <a:rPr lang="es-ES" sz="3600" dirty="0"/>
              <a:t>».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13:35</a:t>
            </a:r>
            <a:endParaRPr lang="es-A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es mas importante para ti, ganar un argumento o ganar a esa persona que esta en desacuerdo con nosotros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¿Que significa amarlo al que tiene una opinión diferente a la nuestra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¿Que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aceptemos su opinión, y esconder lo que cree o que abandonemos nuestra opinión?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cuerpo de Cristo hay espacio para estar en desacuerdo ya que estos factores no tienen que ver con la salvación o que no estamos siguiendo al mismo Señor. 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0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lo explico de esta manera: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personas vienen a ciertas conclusiones pero son cristianos, entonces ¿como les amamos aunque tengan diferentes opiniones?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crees que algo es correcto lo defiendes hasta que te ensenen que estas equivocado.</a:t>
            </a:r>
          </a:p>
          <a:p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/>
              <a:t>¡Ay de los que llaman a lo malo bueno y a lo bueno malo, que tienen las tinieblas por luz y la luz por tinieblas, que tienen lo amargo por dulce y lo dulce por amargo!</a:t>
            </a:r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Isaías 5:20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crees que algo es malo, no lo llames bueno, acomodar a otros que parece irrelevante, si lo hacemos </a:t>
            </a:r>
            <a:r>
              <a:rPr lang="es-A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Dios nos </a:t>
            </a:r>
            <a:r>
              <a:rPr lang="es-A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corregira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7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Embajadores de Cristo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Dios nos llama a dos cosas: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a tratar a nuestros enemigos como Cristo trata a sus enemigos</a:t>
            </a:r>
          </a:p>
          <a:p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/>
              <a:t>En fin, vivan en armonía los unos con los otros; compartan penas y alegrías, practiquen el amor fraternal, sean compasivos y humildes. </a:t>
            </a:r>
            <a:r>
              <a:rPr lang="es-ES" sz="3600" b="1" baseline="30000" dirty="0"/>
              <a:t>9 </a:t>
            </a:r>
            <a:r>
              <a:rPr lang="es-ES" sz="3600" dirty="0"/>
              <a:t>No devuelvan mal por mal ni insulto por insulto; más bien, bendigan, porque para esto fueron llamados, para heredar una bendición.</a:t>
            </a:r>
            <a:r>
              <a:rPr lang="es-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1 Pedro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3:8-9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dice no pagues mal por mal, si alguien te da nombres no le pagues mas que con bendiciones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5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5820"/>
          </a:xfrm>
        </p:spPr>
        <p:txBody>
          <a:bodyPr/>
          <a:lstStyle/>
          <a:p>
            <a:pPr algn="ctr"/>
            <a:r>
              <a:rPr lang="es-A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habla de no hay excusa de odiar</a:t>
            </a:r>
            <a:endParaRPr lang="es-A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0"/>
            <a:ext cx="12192000" cy="6012179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dirty="0"/>
              <a:t>Si alguien afirma: «Yo amo a Dios», pero odia a su hermano, es un mentiroso; pues el que no ama a su hermano, a quien ha visto, no puede amar a Dios, a quien no ha visto. </a:t>
            </a:r>
            <a:r>
              <a:rPr lang="es-ES" sz="3600" b="1" baseline="30000" dirty="0"/>
              <a:t>21 </a:t>
            </a:r>
            <a:r>
              <a:rPr lang="es-ES" sz="3600" dirty="0"/>
              <a:t>Y él nos ha dado este mandamiento: el que ama a Dios, ame también a su hermano.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1 Juan </a:t>
            </a:r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4:20-21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dice que no hay excusa de odiar a alguien</a:t>
            </a:r>
          </a:p>
          <a:p>
            <a:r>
              <a:rPr lang="es-A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Pablo habla de los que no solo están en desacuerdo sino que nos persiguen</a:t>
            </a:r>
            <a:endParaRPr lang="es-A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5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1351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Paz Inteligente en el Evangelismo</vt:lpstr>
      <vt:lpstr>Introducción:</vt:lpstr>
      <vt:lpstr>Factores que Dividen</vt:lpstr>
      <vt:lpstr>Vivimos en un ambiente de division</vt:lpstr>
      <vt:lpstr>Vivimos en un ambiente de division</vt:lpstr>
      <vt:lpstr>Cristo lo explico de esta manera:</vt:lpstr>
      <vt:lpstr>Cristo lo explico de esta manera:</vt:lpstr>
      <vt:lpstr>Como Embajadores de Cristo</vt:lpstr>
      <vt:lpstr>Juan habla de no hay excusa de odiar</vt:lpstr>
      <vt:lpstr>Por Romanos 1221 se llama así este proyecto: Vence con el bien el mal</vt:lpstr>
      <vt:lpstr>Proyecto 2112</vt:lpstr>
      <vt:lpstr>¿Como es el hacer el bien enfrente de lo malo?</vt:lpstr>
      <vt:lpstr>Amar si transforma y convence</vt:lpstr>
      <vt:lpstr>¿Como es el hacer el bien enfrente de lo malo?</vt:lpstr>
      <vt:lpstr>Cada vez que hay problemas hay una oportunidad de poner esta estrategia del proyecto 2112</vt:lpstr>
      <vt:lpstr>NOTA FINAL: Dietrich Bonhoeffer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Paz Inteligente en el Evangelismo</dc:title>
  <dc:creator>Jorge Muniz</dc:creator>
  <cp:lastModifiedBy>Jorge Muniz</cp:lastModifiedBy>
  <cp:revision>10</cp:revision>
  <dcterms:created xsi:type="dcterms:W3CDTF">2018-04-17T01:24:57Z</dcterms:created>
  <dcterms:modified xsi:type="dcterms:W3CDTF">2018-04-18T19:51:59Z</dcterms:modified>
</cp:coreProperties>
</file>