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nytimes.com/2018/11/24/opinion/sunday/vaginoplasty-transgender-medicine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Resolve </a:t>
            </a:r>
            <a:r>
              <a:rPr lang="en-US" dirty="0">
                <a:sym typeface="Wingdings" panose="05000000000000000000" pitchFamily="2" charset="2"/>
              </a:rPr>
              <a:t> Congruence with birth sex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Engage in cross-dressing behavior/roles intermittently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Adopt cross-gender role of identity (including hormone therapy and/or </a:t>
            </a:r>
            <a:r>
              <a:rPr lang="en-US" dirty="0">
                <a:sym typeface="Wingdings" panose="05000000000000000000" pitchFamily="2" charset="2"/>
                <a:hlinkClick r:id="rId2"/>
              </a:rPr>
              <a:t>sex reassignment surgery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9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Sex-reassignment surgery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Remedial vs. elective? </a:t>
            </a:r>
          </a:p>
          <a:p>
            <a:endParaRPr lang="en-US" dirty="0"/>
          </a:p>
          <a:p>
            <a:r>
              <a:rPr lang="en-US" dirty="0"/>
              <a:t>What is being treated? </a:t>
            </a:r>
          </a:p>
          <a:p>
            <a:endParaRPr lang="en-US" dirty="0"/>
          </a:p>
          <a:p>
            <a:r>
              <a:rPr lang="en-US" dirty="0"/>
              <a:t>Surgery doesn’t decide or cement gender identity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Consistency with other elective procedures?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90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</Words>
  <Application>Microsoft Macintosh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Wingdings</vt:lpstr>
      <vt:lpstr>Arial</vt:lpstr>
      <vt:lpstr>Office Theme</vt:lpstr>
      <vt:lpstr>Levels of treatment </vt:lpstr>
      <vt:lpstr>Sex-reassignment surgery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12</cp:revision>
  <dcterms:created xsi:type="dcterms:W3CDTF">2020-03-31T14:09:54Z</dcterms:created>
  <dcterms:modified xsi:type="dcterms:W3CDTF">2020-03-31T14:15:37Z</dcterms:modified>
</cp:coreProperties>
</file>