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theme/themeOverride2.xml" ContentType="application/vnd.openxmlformats-officedocument.themeOverr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heme/themeOverride3.xml" ContentType="application/vnd.openxmlformats-officedocument.themeOverride+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heme/themeOverride4.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heme/themeOverride5.xml" ContentType="application/vnd.openxmlformats-officedocument.themeOverride+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43"/>
  </p:notesMasterIdLst>
  <p:sldIdLst>
    <p:sldId id="264" r:id="rId5"/>
    <p:sldId id="313" r:id="rId6"/>
    <p:sldId id="314" r:id="rId7"/>
    <p:sldId id="323" r:id="rId8"/>
    <p:sldId id="332" r:id="rId9"/>
    <p:sldId id="312" r:id="rId10"/>
    <p:sldId id="324" r:id="rId11"/>
    <p:sldId id="321" r:id="rId12"/>
    <p:sldId id="322" r:id="rId13"/>
    <p:sldId id="351" r:id="rId14"/>
    <p:sldId id="326" r:id="rId15"/>
    <p:sldId id="315" r:id="rId16"/>
    <p:sldId id="327" r:id="rId17"/>
    <p:sldId id="328" r:id="rId18"/>
    <p:sldId id="317" r:id="rId19"/>
    <p:sldId id="329" r:id="rId20"/>
    <p:sldId id="318" r:id="rId21"/>
    <p:sldId id="319" r:id="rId22"/>
    <p:sldId id="330" r:id="rId23"/>
    <p:sldId id="331" r:id="rId24"/>
    <p:sldId id="352" r:id="rId25"/>
    <p:sldId id="353" r:id="rId26"/>
    <p:sldId id="335" r:id="rId27"/>
    <p:sldId id="336" r:id="rId28"/>
    <p:sldId id="337" r:id="rId29"/>
    <p:sldId id="338" r:id="rId30"/>
    <p:sldId id="339" r:id="rId31"/>
    <p:sldId id="340" r:id="rId32"/>
    <p:sldId id="341" r:id="rId33"/>
    <p:sldId id="342" r:id="rId34"/>
    <p:sldId id="343" r:id="rId35"/>
    <p:sldId id="344" r:id="rId36"/>
    <p:sldId id="345" r:id="rId37"/>
    <p:sldId id="346" r:id="rId38"/>
    <p:sldId id="347" r:id="rId39"/>
    <p:sldId id="348" r:id="rId40"/>
    <p:sldId id="349" r:id="rId41"/>
    <p:sldId id="350"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2D59091-9297-462D-B219-F5F42AD022C2}" v="284" dt="2022-03-15T14:54:32.33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19" autoAdjust="0"/>
  </p:normalViewPr>
  <p:slideViewPr>
    <p:cSldViewPr snapToGrid="0">
      <p:cViewPr varScale="1">
        <p:scale>
          <a:sx n="82" d="100"/>
          <a:sy n="82" d="100"/>
        </p:scale>
        <p:origin x="720" y="7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microsoft.com/office/2016/11/relationships/changesInfo" Target="changesInfos/changesInfo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ugenia Appelhans" userId="2d97bc27457f462f" providerId="LiveId" clId="{A2D59091-9297-462D-B219-F5F42AD022C2}"/>
    <pc:docChg chg="undo custSel addSld delSld modSld sldOrd">
      <pc:chgData name="Eugenia Appelhans" userId="2d97bc27457f462f" providerId="LiveId" clId="{A2D59091-9297-462D-B219-F5F42AD022C2}" dt="2022-03-15T14:54:32.333" v="1045" actId="20577"/>
      <pc:docMkLst>
        <pc:docMk/>
      </pc:docMkLst>
      <pc:sldChg chg="modSp mod">
        <pc:chgData name="Eugenia Appelhans" userId="2d97bc27457f462f" providerId="LiveId" clId="{A2D59091-9297-462D-B219-F5F42AD022C2}" dt="2022-03-09T17:19:55.574" v="939" actId="20577"/>
        <pc:sldMkLst>
          <pc:docMk/>
          <pc:sldMk cId="42028081" sldId="264"/>
        </pc:sldMkLst>
        <pc:spChg chg="mod">
          <ac:chgData name="Eugenia Appelhans" userId="2d97bc27457f462f" providerId="LiveId" clId="{A2D59091-9297-462D-B219-F5F42AD022C2}" dt="2022-03-09T17:19:55.574" v="939" actId="20577"/>
          <ac:spMkLst>
            <pc:docMk/>
            <pc:sldMk cId="42028081" sldId="264"/>
            <ac:spMk id="3" creationId="{C8722DDC-8EEE-4A06-8DFE-B44871EAA2CF}"/>
          </ac:spMkLst>
        </pc:spChg>
      </pc:sldChg>
      <pc:sldChg chg="modSp mod ord">
        <pc:chgData name="Eugenia Appelhans" userId="2d97bc27457f462f" providerId="LiveId" clId="{A2D59091-9297-462D-B219-F5F42AD022C2}" dt="2021-12-06T23:20:24.350" v="498"/>
        <pc:sldMkLst>
          <pc:docMk/>
          <pc:sldMk cId="3192257811" sldId="312"/>
        </pc:sldMkLst>
        <pc:spChg chg="mod">
          <ac:chgData name="Eugenia Appelhans" userId="2d97bc27457f462f" providerId="LiveId" clId="{A2D59091-9297-462D-B219-F5F42AD022C2}" dt="2021-12-02T13:43:54.957" v="37" actId="20577"/>
          <ac:spMkLst>
            <pc:docMk/>
            <pc:sldMk cId="3192257811" sldId="312"/>
            <ac:spMk id="2" creationId="{66A47F5C-50EC-416A-AE8C-6F6BB4225673}"/>
          </ac:spMkLst>
        </pc:spChg>
        <pc:graphicFrameChg chg="mod">
          <ac:chgData name="Eugenia Appelhans" userId="2d97bc27457f462f" providerId="LiveId" clId="{A2D59091-9297-462D-B219-F5F42AD022C2}" dt="2021-12-02T13:44:40.344" v="152"/>
          <ac:graphicFrameMkLst>
            <pc:docMk/>
            <pc:sldMk cId="3192257811" sldId="312"/>
            <ac:graphicFrameMk id="4" creationId="{59F5A1AC-D08D-42AE-B94A-1CAFB517D846}"/>
          </ac:graphicFrameMkLst>
        </pc:graphicFrameChg>
      </pc:sldChg>
      <pc:sldChg chg="addSp modSp mod">
        <pc:chgData name="Eugenia Appelhans" userId="2d97bc27457f462f" providerId="LiveId" clId="{A2D59091-9297-462D-B219-F5F42AD022C2}" dt="2022-03-15T14:17:24.619" v="1024" actId="1076"/>
        <pc:sldMkLst>
          <pc:docMk/>
          <pc:sldMk cId="3589809854" sldId="313"/>
        </pc:sldMkLst>
        <pc:spChg chg="add mod">
          <ac:chgData name="Eugenia Appelhans" userId="2d97bc27457f462f" providerId="LiveId" clId="{A2D59091-9297-462D-B219-F5F42AD022C2}" dt="2021-12-02T13:46:56.696" v="157"/>
          <ac:spMkLst>
            <pc:docMk/>
            <pc:sldMk cId="3589809854" sldId="313"/>
            <ac:spMk id="2" creationId="{CF084A68-3187-4FC9-80BD-35C6FE319412}"/>
          </ac:spMkLst>
        </pc:spChg>
        <pc:picChg chg="mod">
          <ac:chgData name="Eugenia Appelhans" userId="2d97bc27457f462f" providerId="LiveId" clId="{A2D59091-9297-462D-B219-F5F42AD022C2}" dt="2022-03-15T14:17:24.619" v="1024" actId="1076"/>
          <ac:picMkLst>
            <pc:docMk/>
            <pc:sldMk cId="3589809854" sldId="313"/>
            <ac:picMk id="5" creationId="{92A0E23D-A3A4-47DA-BC99-547484BBF5BB}"/>
          </ac:picMkLst>
        </pc:picChg>
      </pc:sldChg>
      <pc:sldChg chg="modSp mod">
        <pc:chgData name="Eugenia Appelhans" userId="2d97bc27457f462f" providerId="LiveId" clId="{A2D59091-9297-462D-B219-F5F42AD022C2}" dt="2022-03-15T14:18:02.669" v="1039" actId="1076"/>
        <pc:sldMkLst>
          <pc:docMk/>
          <pc:sldMk cId="1203621721" sldId="314"/>
        </pc:sldMkLst>
        <pc:picChg chg="mod">
          <ac:chgData name="Eugenia Appelhans" userId="2d97bc27457f462f" providerId="LiveId" clId="{A2D59091-9297-462D-B219-F5F42AD022C2}" dt="2022-03-15T14:18:02.669" v="1039" actId="1076"/>
          <ac:picMkLst>
            <pc:docMk/>
            <pc:sldMk cId="1203621721" sldId="314"/>
            <ac:picMk id="5" creationId="{92A0E23D-A3A4-47DA-BC99-547484BBF5BB}"/>
          </ac:picMkLst>
        </pc:picChg>
      </pc:sldChg>
      <pc:sldChg chg="add del">
        <pc:chgData name="Eugenia Appelhans" userId="2d97bc27457f462f" providerId="LiveId" clId="{A2D59091-9297-462D-B219-F5F42AD022C2}" dt="2022-03-09T17:16:42.689" v="753"/>
        <pc:sldMkLst>
          <pc:docMk/>
          <pc:sldMk cId="2494175427" sldId="315"/>
        </pc:sldMkLst>
      </pc:sldChg>
      <pc:sldChg chg="add del setBg">
        <pc:chgData name="Eugenia Appelhans" userId="2d97bc27457f462f" providerId="LiveId" clId="{A2D59091-9297-462D-B219-F5F42AD022C2}" dt="2022-03-09T19:43:18.384" v="994" actId="2696"/>
        <pc:sldMkLst>
          <pc:docMk/>
          <pc:sldMk cId="2639170363" sldId="316"/>
        </pc:sldMkLst>
      </pc:sldChg>
      <pc:sldChg chg="modSp add del setBg">
        <pc:chgData name="Eugenia Appelhans" userId="2d97bc27457f462f" providerId="LiveId" clId="{A2D59091-9297-462D-B219-F5F42AD022C2}" dt="2022-03-15T14:54:32.333" v="1045" actId="20577"/>
        <pc:sldMkLst>
          <pc:docMk/>
          <pc:sldMk cId="3792615418" sldId="317"/>
        </pc:sldMkLst>
        <pc:graphicFrameChg chg="mod">
          <ac:chgData name="Eugenia Appelhans" userId="2d97bc27457f462f" providerId="LiveId" clId="{A2D59091-9297-462D-B219-F5F42AD022C2}" dt="2022-03-15T14:54:32.333" v="1045" actId="20577"/>
          <ac:graphicFrameMkLst>
            <pc:docMk/>
            <pc:sldMk cId="3792615418" sldId="317"/>
            <ac:graphicFrameMk id="4" creationId="{59F5A1AC-D08D-42AE-B94A-1CAFB517D846}"/>
          </ac:graphicFrameMkLst>
        </pc:graphicFrameChg>
      </pc:sldChg>
      <pc:sldChg chg="add del">
        <pc:chgData name="Eugenia Appelhans" userId="2d97bc27457f462f" providerId="LiveId" clId="{A2D59091-9297-462D-B219-F5F42AD022C2}" dt="2022-03-09T17:16:42.689" v="753"/>
        <pc:sldMkLst>
          <pc:docMk/>
          <pc:sldMk cId="3083105346" sldId="318"/>
        </pc:sldMkLst>
      </pc:sldChg>
      <pc:sldChg chg="add del">
        <pc:chgData name="Eugenia Appelhans" userId="2d97bc27457f462f" providerId="LiveId" clId="{A2D59091-9297-462D-B219-F5F42AD022C2}" dt="2022-03-09T17:16:42.689" v="753"/>
        <pc:sldMkLst>
          <pc:docMk/>
          <pc:sldMk cId="2175320622" sldId="319"/>
        </pc:sldMkLst>
      </pc:sldChg>
      <pc:sldChg chg="del">
        <pc:chgData name="Eugenia Appelhans" userId="2d97bc27457f462f" providerId="LiveId" clId="{A2D59091-9297-462D-B219-F5F42AD022C2}" dt="2022-03-09T17:18:51.499" v="895" actId="47"/>
        <pc:sldMkLst>
          <pc:docMk/>
          <pc:sldMk cId="3431855513" sldId="320"/>
        </pc:sldMkLst>
      </pc:sldChg>
      <pc:sldChg chg="ord">
        <pc:chgData name="Eugenia Appelhans" userId="2d97bc27457f462f" providerId="LiveId" clId="{A2D59091-9297-462D-B219-F5F42AD022C2}" dt="2021-12-06T23:36:37.367" v="742"/>
        <pc:sldMkLst>
          <pc:docMk/>
          <pc:sldMk cId="2495574470" sldId="321"/>
        </pc:sldMkLst>
      </pc:sldChg>
      <pc:sldChg chg="ord">
        <pc:chgData name="Eugenia Appelhans" userId="2d97bc27457f462f" providerId="LiveId" clId="{A2D59091-9297-462D-B219-F5F42AD022C2}" dt="2021-12-06T23:36:39.725" v="744"/>
        <pc:sldMkLst>
          <pc:docMk/>
          <pc:sldMk cId="1427123246" sldId="322"/>
        </pc:sldMkLst>
      </pc:sldChg>
      <pc:sldChg chg="addSp delSp modSp new mod chgLayout">
        <pc:chgData name="Eugenia Appelhans" userId="2d97bc27457f462f" providerId="LiveId" clId="{A2D59091-9297-462D-B219-F5F42AD022C2}" dt="2021-12-06T23:19:57.761" v="494" actId="20577"/>
        <pc:sldMkLst>
          <pc:docMk/>
          <pc:sldMk cId="2773121662" sldId="323"/>
        </pc:sldMkLst>
        <pc:spChg chg="del">
          <ac:chgData name="Eugenia Appelhans" userId="2d97bc27457f462f" providerId="LiveId" clId="{A2D59091-9297-462D-B219-F5F42AD022C2}" dt="2021-12-06T23:17:06.467" v="159" actId="700"/>
          <ac:spMkLst>
            <pc:docMk/>
            <pc:sldMk cId="2773121662" sldId="323"/>
            <ac:spMk id="2" creationId="{7B82840B-2B63-44CA-9DE6-173282B2FF46}"/>
          </ac:spMkLst>
        </pc:spChg>
        <pc:spChg chg="del">
          <ac:chgData name="Eugenia Appelhans" userId="2d97bc27457f462f" providerId="LiveId" clId="{A2D59091-9297-462D-B219-F5F42AD022C2}" dt="2021-12-06T23:17:06.467" v="159" actId="700"/>
          <ac:spMkLst>
            <pc:docMk/>
            <pc:sldMk cId="2773121662" sldId="323"/>
            <ac:spMk id="3" creationId="{1D243A34-B0F7-415A-AEFD-A5B95D17A374}"/>
          </ac:spMkLst>
        </pc:spChg>
        <pc:spChg chg="add mod ord">
          <ac:chgData name="Eugenia Appelhans" userId="2d97bc27457f462f" providerId="LiveId" clId="{A2D59091-9297-462D-B219-F5F42AD022C2}" dt="2021-12-06T23:17:12.668" v="180" actId="20577"/>
          <ac:spMkLst>
            <pc:docMk/>
            <pc:sldMk cId="2773121662" sldId="323"/>
            <ac:spMk id="4" creationId="{04A6C28E-7EC7-4040-9217-41A840EEFBB5}"/>
          </ac:spMkLst>
        </pc:spChg>
        <pc:spChg chg="add mod ord">
          <ac:chgData name="Eugenia Appelhans" userId="2d97bc27457f462f" providerId="LiveId" clId="{A2D59091-9297-462D-B219-F5F42AD022C2}" dt="2021-12-06T23:19:57.761" v="494" actId="20577"/>
          <ac:spMkLst>
            <pc:docMk/>
            <pc:sldMk cId="2773121662" sldId="323"/>
            <ac:spMk id="5" creationId="{5878C9FA-EBB0-44ED-875D-72DA71554CBB}"/>
          </ac:spMkLst>
        </pc:spChg>
      </pc:sldChg>
      <pc:sldChg chg="add del">
        <pc:chgData name="Eugenia Appelhans" userId="2d97bc27457f462f" providerId="LiveId" clId="{A2D59091-9297-462D-B219-F5F42AD022C2}" dt="2021-12-06T23:20:21.462" v="496" actId="2696"/>
        <pc:sldMkLst>
          <pc:docMk/>
          <pc:sldMk cId="2370728828" sldId="324"/>
        </pc:sldMkLst>
      </pc:sldChg>
      <pc:sldChg chg="modSp add mod">
        <pc:chgData name="Eugenia Appelhans" userId="2d97bc27457f462f" providerId="LiveId" clId="{A2D59091-9297-462D-B219-F5F42AD022C2}" dt="2021-12-06T23:24:06.130" v="740" actId="20577"/>
        <pc:sldMkLst>
          <pc:docMk/>
          <pc:sldMk cId="4075133446" sldId="324"/>
        </pc:sldMkLst>
        <pc:spChg chg="mod">
          <ac:chgData name="Eugenia Appelhans" userId="2d97bc27457f462f" providerId="LiveId" clId="{A2D59091-9297-462D-B219-F5F42AD022C2}" dt="2021-12-06T23:21:02.768" v="582" actId="20577"/>
          <ac:spMkLst>
            <pc:docMk/>
            <pc:sldMk cId="4075133446" sldId="324"/>
            <ac:spMk id="2" creationId="{66A47F5C-50EC-416A-AE8C-6F6BB4225673}"/>
          </ac:spMkLst>
        </pc:spChg>
        <pc:graphicFrameChg chg="mod">
          <ac:chgData name="Eugenia Appelhans" userId="2d97bc27457f462f" providerId="LiveId" clId="{A2D59091-9297-462D-B219-F5F42AD022C2}" dt="2021-12-06T23:24:06.130" v="740" actId="20577"/>
          <ac:graphicFrameMkLst>
            <pc:docMk/>
            <pc:sldMk cId="4075133446" sldId="324"/>
            <ac:graphicFrameMk id="4" creationId="{59F5A1AC-D08D-42AE-B94A-1CAFB517D846}"/>
          </ac:graphicFrameMkLst>
        </pc:graphicFrameChg>
      </pc:sldChg>
      <pc:sldChg chg="delSp add del setBg delDesignElem">
        <pc:chgData name="Eugenia Appelhans" userId="2d97bc27457f462f" providerId="LiveId" clId="{A2D59091-9297-462D-B219-F5F42AD022C2}" dt="2022-03-09T17:19:48.119" v="932" actId="47"/>
        <pc:sldMkLst>
          <pc:docMk/>
          <pc:sldMk cId="1307531838" sldId="325"/>
        </pc:sldMkLst>
        <pc:spChg chg="del">
          <ac:chgData name="Eugenia Appelhans" userId="2d97bc27457f462f" providerId="LiveId" clId="{A2D59091-9297-462D-B219-F5F42AD022C2}" dt="2022-03-09T17:16:42.689" v="753"/>
          <ac:spMkLst>
            <pc:docMk/>
            <pc:sldMk cId="1307531838" sldId="325"/>
            <ac:spMk id="73" creationId="{BF9FFE17-DE95-4821-ACC1-B90C95449294}"/>
          </ac:spMkLst>
        </pc:spChg>
        <pc:spChg chg="del">
          <ac:chgData name="Eugenia Appelhans" userId="2d97bc27457f462f" providerId="LiveId" clId="{A2D59091-9297-462D-B219-F5F42AD022C2}" dt="2022-03-09T17:16:42.689" v="753"/>
          <ac:spMkLst>
            <pc:docMk/>
            <pc:sldMk cId="1307531838" sldId="325"/>
            <ac:spMk id="75" creationId="{03CF76AF-FF72-4430-A772-05840329020B}"/>
          </ac:spMkLst>
        </pc:spChg>
        <pc:spChg chg="del">
          <ac:chgData name="Eugenia Appelhans" userId="2d97bc27457f462f" providerId="LiveId" clId="{A2D59091-9297-462D-B219-F5F42AD022C2}" dt="2022-03-09T17:16:42.689" v="753"/>
          <ac:spMkLst>
            <pc:docMk/>
            <pc:sldMk cId="1307531838" sldId="325"/>
            <ac:spMk id="77" creationId="{0B1C8180-2FDD-4202-8C45-4057CB1AB26F}"/>
          </ac:spMkLst>
        </pc:spChg>
        <pc:cxnChg chg="del">
          <ac:chgData name="Eugenia Appelhans" userId="2d97bc27457f462f" providerId="LiveId" clId="{A2D59091-9297-462D-B219-F5F42AD022C2}" dt="2022-03-09T17:16:42.689" v="753"/>
          <ac:cxnSpMkLst>
            <pc:docMk/>
            <pc:sldMk cId="1307531838" sldId="325"/>
            <ac:cxnSpMk id="79" creationId="{D6E86CC6-13EA-4A88-86AD-CF27BF52CC95}"/>
          </ac:cxnSpMkLst>
        </pc:cxnChg>
        <pc:cxnChg chg="del">
          <ac:chgData name="Eugenia Appelhans" userId="2d97bc27457f462f" providerId="LiveId" clId="{A2D59091-9297-462D-B219-F5F42AD022C2}" dt="2022-03-09T17:16:42.689" v="753"/>
          <ac:cxnSpMkLst>
            <pc:docMk/>
            <pc:sldMk cId="1307531838" sldId="325"/>
            <ac:cxnSpMk id="81" creationId="{3F80B441-4F7D-4B40-8A13-FED03A1F3A16}"/>
          </ac:cxnSpMkLst>
        </pc:cxnChg>
        <pc:cxnChg chg="del">
          <ac:chgData name="Eugenia Appelhans" userId="2d97bc27457f462f" providerId="LiveId" clId="{A2D59091-9297-462D-B219-F5F42AD022C2}" dt="2022-03-09T17:16:42.689" v="753"/>
          <ac:cxnSpMkLst>
            <pc:docMk/>
            <pc:sldMk cId="1307531838" sldId="325"/>
            <ac:cxnSpMk id="83" creationId="{70C7FD1A-44B1-4E4C-B0C9-A8103DCCDCC2}"/>
          </ac:cxnSpMkLst>
        </pc:cxnChg>
      </pc:sldChg>
      <pc:sldChg chg="add">
        <pc:chgData name="Eugenia Appelhans" userId="2d97bc27457f462f" providerId="LiveId" clId="{A2D59091-9297-462D-B219-F5F42AD022C2}" dt="2022-03-09T17:16:42.689" v="753"/>
        <pc:sldMkLst>
          <pc:docMk/>
          <pc:sldMk cId="3930805542" sldId="326"/>
        </pc:sldMkLst>
      </pc:sldChg>
      <pc:sldChg chg="delSp add setBg delDesignElem">
        <pc:chgData name="Eugenia Appelhans" userId="2d97bc27457f462f" providerId="LiveId" clId="{A2D59091-9297-462D-B219-F5F42AD022C2}" dt="2022-03-09T17:16:42.689" v="753"/>
        <pc:sldMkLst>
          <pc:docMk/>
          <pc:sldMk cId="3103936513" sldId="327"/>
        </pc:sldMkLst>
        <pc:spChg chg="del">
          <ac:chgData name="Eugenia Appelhans" userId="2d97bc27457f462f" providerId="LiveId" clId="{A2D59091-9297-462D-B219-F5F42AD022C2}" dt="2022-03-09T17:16:42.689" v="753"/>
          <ac:spMkLst>
            <pc:docMk/>
            <pc:sldMk cId="3103936513" sldId="327"/>
            <ac:spMk id="10" creationId="{1E94681D-2A4C-4A8D-B9B5-31D440D0328D}"/>
          </ac:spMkLst>
        </pc:spChg>
        <pc:spChg chg="del">
          <ac:chgData name="Eugenia Appelhans" userId="2d97bc27457f462f" providerId="LiveId" clId="{A2D59091-9297-462D-B219-F5F42AD022C2}" dt="2022-03-09T17:16:42.689" v="753"/>
          <ac:spMkLst>
            <pc:docMk/>
            <pc:sldMk cId="3103936513" sldId="327"/>
            <ac:spMk id="12" creationId="{239EC50A-248F-46D1-97CD-65A2766F758B}"/>
          </ac:spMkLst>
        </pc:spChg>
        <pc:spChg chg="del">
          <ac:chgData name="Eugenia Appelhans" userId="2d97bc27457f462f" providerId="LiveId" clId="{A2D59091-9297-462D-B219-F5F42AD022C2}" dt="2022-03-09T17:16:42.689" v="753"/>
          <ac:spMkLst>
            <pc:docMk/>
            <pc:sldMk cId="3103936513" sldId="327"/>
            <ac:spMk id="14" creationId="{B4C843F0-96F8-4DFC-93E8-E3533F223874}"/>
          </ac:spMkLst>
        </pc:spChg>
      </pc:sldChg>
      <pc:sldChg chg="add setBg">
        <pc:chgData name="Eugenia Appelhans" userId="2d97bc27457f462f" providerId="LiveId" clId="{A2D59091-9297-462D-B219-F5F42AD022C2}" dt="2022-03-09T17:16:42.689" v="753"/>
        <pc:sldMkLst>
          <pc:docMk/>
          <pc:sldMk cId="1379347294" sldId="328"/>
        </pc:sldMkLst>
      </pc:sldChg>
      <pc:sldChg chg="delSp add setBg delDesignElem">
        <pc:chgData name="Eugenia Appelhans" userId="2d97bc27457f462f" providerId="LiveId" clId="{A2D59091-9297-462D-B219-F5F42AD022C2}" dt="2022-03-09T17:16:42.689" v="753"/>
        <pc:sldMkLst>
          <pc:docMk/>
          <pc:sldMk cId="4048546566" sldId="329"/>
        </pc:sldMkLst>
        <pc:spChg chg="del">
          <ac:chgData name="Eugenia Appelhans" userId="2d97bc27457f462f" providerId="LiveId" clId="{A2D59091-9297-462D-B219-F5F42AD022C2}" dt="2022-03-09T17:16:42.689" v="753"/>
          <ac:spMkLst>
            <pc:docMk/>
            <pc:sldMk cId="4048546566" sldId="329"/>
            <ac:spMk id="25" creationId="{7A1AE32B-3A6E-4C5E-8FEB-73861B9A26B5}"/>
          </ac:spMkLst>
        </pc:spChg>
        <pc:spChg chg="del">
          <ac:chgData name="Eugenia Appelhans" userId="2d97bc27457f462f" providerId="LiveId" clId="{A2D59091-9297-462D-B219-F5F42AD022C2}" dt="2022-03-09T17:16:42.689" v="753"/>
          <ac:spMkLst>
            <pc:docMk/>
            <pc:sldMk cId="4048546566" sldId="329"/>
            <ac:spMk id="26" creationId="{B6EE7E08-B389-43E5-B019-1B0A8ACBBD93}"/>
          </ac:spMkLst>
        </pc:spChg>
        <pc:spChg chg="del">
          <ac:chgData name="Eugenia Appelhans" userId="2d97bc27457f462f" providerId="LiveId" clId="{A2D59091-9297-462D-B219-F5F42AD022C2}" dt="2022-03-09T17:16:42.689" v="753"/>
          <ac:spMkLst>
            <pc:docMk/>
            <pc:sldMk cId="4048546566" sldId="329"/>
            <ac:spMk id="27" creationId="{E60D94A5-8A09-4BAB-8F7C-69BC34C54DDE}"/>
          </ac:spMkLst>
        </pc:spChg>
      </pc:sldChg>
      <pc:sldChg chg="delSp add setBg delDesignElem">
        <pc:chgData name="Eugenia Appelhans" userId="2d97bc27457f462f" providerId="LiveId" clId="{A2D59091-9297-462D-B219-F5F42AD022C2}" dt="2022-03-09T17:16:42.689" v="753"/>
        <pc:sldMkLst>
          <pc:docMk/>
          <pc:sldMk cId="4166238182" sldId="330"/>
        </pc:sldMkLst>
        <pc:spChg chg="del">
          <ac:chgData name="Eugenia Appelhans" userId="2d97bc27457f462f" providerId="LiveId" clId="{A2D59091-9297-462D-B219-F5F42AD022C2}" dt="2022-03-09T17:16:42.689" v="753"/>
          <ac:spMkLst>
            <pc:docMk/>
            <pc:sldMk cId="4166238182" sldId="330"/>
            <ac:spMk id="10" creationId="{1E94681D-2A4C-4A8D-B9B5-31D440D0328D}"/>
          </ac:spMkLst>
        </pc:spChg>
        <pc:spChg chg="del">
          <ac:chgData name="Eugenia Appelhans" userId="2d97bc27457f462f" providerId="LiveId" clId="{A2D59091-9297-462D-B219-F5F42AD022C2}" dt="2022-03-09T17:16:42.689" v="753"/>
          <ac:spMkLst>
            <pc:docMk/>
            <pc:sldMk cId="4166238182" sldId="330"/>
            <ac:spMk id="12" creationId="{239EC50A-248F-46D1-97CD-65A2766F758B}"/>
          </ac:spMkLst>
        </pc:spChg>
        <pc:spChg chg="del">
          <ac:chgData name="Eugenia Appelhans" userId="2d97bc27457f462f" providerId="LiveId" clId="{A2D59091-9297-462D-B219-F5F42AD022C2}" dt="2022-03-09T17:16:42.689" v="753"/>
          <ac:spMkLst>
            <pc:docMk/>
            <pc:sldMk cId="4166238182" sldId="330"/>
            <ac:spMk id="14" creationId="{B4C843F0-96F8-4DFC-93E8-E3533F223874}"/>
          </ac:spMkLst>
        </pc:spChg>
      </pc:sldChg>
      <pc:sldChg chg="delSp add setBg delDesignElem">
        <pc:chgData name="Eugenia Appelhans" userId="2d97bc27457f462f" providerId="LiveId" clId="{A2D59091-9297-462D-B219-F5F42AD022C2}" dt="2022-03-09T17:16:42.689" v="753"/>
        <pc:sldMkLst>
          <pc:docMk/>
          <pc:sldMk cId="12601535" sldId="331"/>
        </pc:sldMkLst>
        <pc:spChg chg="del">
          <ac:chgData name="Eugenia Appelhans" userId="2d97bc27457f462f" providerId="LiveId" clId="{A2D59091-9297-462D-B219-F5F42AD022C2}" dt="2022-03-09T17:16:42.689" v="753"/>
          <ac:spMkLst>
            <pc:docMk/>
            <pc:sldMk cId="12601535" sldId="331"/>
            <ac:spMk id="10" creationId="{1E94681D-2A4C-4A8D-B9B5-31D440D0328D}"/>
          </ac:spMkLst>
        </pc:spChg>
        <pc:spChg chg="del">
          <ac:chgData name="Eugenia Appelhans" userId="2d97bc27457f462f" providerId="LiveId" clId="{A2D59091-9297-462D-B219-F5F42AD022C2}" dt="2022-03-09T17:16:42.689" v="753"/>
          <ac:spMkLst>
            <pc:docMk/>
            <pc:sldMk cId="12601535" sldId="331"/>
            <ac:spMk id="12" creationId="{239EC50A-248F-46D1-97CD-65A2766F758B}"/>
          </ac:spMkLst>
        </pc:spChg>
        <pc:spChg chg="del">
          <ac:chgData name="Eugenia Appelhans" userId="2d97bc27457f462f" providerId="LiveId" clId="{A2D59091-9297-462D-B219-F5F42AD022C2}" dt="2022-03-09T17:16:42.689" v="753"/>
          <ac:spMkLst>
            <pc:docMk/>
            <pc:sldMk cId="12601535" sldId="331"/>
            <ac:spMk id="14" creationId="{B4C843F0-96F8-4DFC-93E8-E3533F223874}"/>
          </ac:spMkLst>
        </pc:spChg>
      </pc:sldChg>
      <pc:sldChg chg="modSp add mod">
        <pc:chgData name="Eugenia Appelhans" userId="2d97bc27457f462f" providerId="LiveId" clId="{A2D59091-9297-462D-B219-F5F42AD022C2}" dt="2022-03-09T17:18:36.179" v="894" actId="20577"/>
        <pc:sldMkLst>
          <pc:docMk/>
          <pc:sldMk cId="880844705" sldId="332"/>
        </pc:sldMkLst>
        <pc:spChg chg="mod">
          <ac:chgData name="Eugenia Appelhans" userId="2d97bc27457f462f" providerId="LiveId" clId="{A2D59091-9297-462D-B219-F5F42AD022C2}" dt="2022-03-09T17:17:46.029" v="785" actId="20577"/>
          <ac:spMkLst>
            <pc:docMk/>
            <pc:sldMk cId="880844705" sldId="332"/>
            <ac:spMk id="4" creationId="{04A6C28E-7EC7-4040-9217-41A840EEFBB5}"/>
          </ac:spMkLst>
        </pc:spChg>
        <pc:spChg chg="mod">
          <ac:chgData name="Eugenia Appelhans" userId="2d97bc27457f462f" providerId="LiveId" clId="{A2D59091-9297-462D-B219-F5F42AD022C2}" dt="2022-03-09T17:18:36.179" v="894" actId="20577"/>
          <ac:spMkLst>
            <pc:docMk/>
            <pc:sldMk cId="880844705" sldId="332"/>
            <ac:spMk id="5" creationId="{5878C9FA-EBB0-44ED-875D-72DA71554CBB}"/>
          </ac:spMkLst>
        </pc:spChg>
      </pc:sldChg>
      <pc:sldChg chg="delSp add del setBg delDesignElem">
        <pc:chgData name="Eugenia Appelhans" userId="2d97bc27457f462f" providerId="LiveId" clId="{A2D59091-9297-462D-B219-F5F42AD022C2}" dt="2022-03-09T17:20:27.830" v="953" actId="47"/>
        <pc:sldMkLst>
          <pc:docMk/>
          <pc:sldMk cId="2471504305" sldId="333"/>
        </pc:sldMkLst>
        <pc:spChg chg="del">
          <ac:chgData name="Eugenia Appelhans" userId="2d97bc27457f462f" providerId="LiveId" clId="{A2D59091-9297-462D-B219-F5F42AD022C2}" dt="2022-03-09T17:19:23.029" v="914"/>
          <ac:spMkLst>
            <pc:docMk/>
            <pc:sldMk cId="2471504305" sldId="333"/>
            <ac:spMk id="73" creationId="{BF9FFE17-DE95-4821-ACC1-B90C95449294}"/>
          </ac:spMkLst>
        </pc:spChg>
        <pc:spChg chg="del">
          <ac:chgData name="Eugenia Appelhans" userId="2d97bc27457f462f" providerId="LiveId" clId="{A2D59091-9297-462D-B219-F5F42AD022C2}" dt="2022-03-09T17:19:23.029" v="914"/>
          <ac:spMkLst>
            <pc:docMk/>
            <pc:sldMk cId="2471504305" sldId="333"/>
            <ac:spMk id="75" creationId="{03CF76AF-FF72-4430-A772-05840329020B}"/>
          </ac:spMkLst>
        </pc:spChg>
        <pc:spChg chg="del">
          <ac:chgData name="Eugenia Appelhans" userId="2d97bc27457f462f" providerId="LiveId" clId="{A2D59091-9297-462D-B219-F5F42AD022C2}" dt="2022-03-09T17:19:23.029" v="914"/>
          <ac:spMkLst>
            <pc:docMk/>
            <pc:sldMk cId="2471504305" sldId="333"/>
            <ac:spMk id="77" creationId="{0B1C8180-2FDD-4202-8C45-4057CB1AB26F}"/>
          </ac:spMkLst>
        </pc:spChg>
        <pc:cxnChg chg="del">
          <ac:chgData name="Eugenia Appelhans" userId="2d97bc27457f462f" providerId="LiveId" clId="{A2D59091-9297-462D-B219-F5F42AD022C2}" dt="2022-03-09T17:19:23.029" v="914"/>
          <ac:cxnSpMkLst>
            <pc:docMk/>
            <pc:sldMk cId="2471504305" sldId="333"/>
            <ac:cxnSpMk id="79" creationId="{D6E86CC6-13EA-4A88-86AD-CF27BF52CC95}"/>
          </ac:cxnSpMkLst>
        </pc:cxnChg>
        <pc:cxnChg chg="del">
          <ac:chgData name="Eugenia Appelhans" userId="2d97bc27457f462f" providerId="LiveId" clId="{A2D59091-9297-462D-B219-F5F42AD022C2}" dt="2022-03-09T17:19:23.029" v="914"/>
          <ac:cxnSpMkLst>
            <pc:docMk/>
            <pc:sldMk cId="2471504305" sldId="333"/>
            <ac:cxnSpMk id="81" creationId="{3F80B441-4F7D-4B40-8A13-FED03A1F3A16}"/>
          </ac:cxnSpMkLst>
        </pc:cxnChg>
        <pc:cxnChg chg="del">
          <ac:chgData name="Eugenia Appelhans" userId="2d97bc27457f462f" providerId="LiveId" clId="{A2D59091-9297-462D-B219-F5F42AD022C2}" dt="2022-03-09T17:19:23.029" v="914"/>
          <ac:cxnSpMkLst>
            <pc:docMk/>
            <pc:sldMk cId="2471504305" sldId="333"/>
            <ac:cxnSpMk id="83" creationId="{70C7FD1A-44B1-4E4C-B0C9-A8103DCCDCC2}"/>
          </ac:cxnSpMkLst>
        </pc:cxnChg>
      </pc:sldChg>
      <pc:sldChg chg="delSp modSp add del mod setBg delDesignElem">
        <pc:chgData name="Eugenia Appelhans" userId="2d97bc27457f462f" providerId="LiveId" clId="{A2D59091-9297-462D-B219-F5F42AD022C2}" dt="2022-03-12T15:29:01.394" v="996" actId="47"/>
        <pc:sldMkLst>
          <pc:docMk/>
          <pc:sldMk cId="2665416452" sldId="334"/>
        </pc:sldMkLst>
        <pc:spChg chg="mod">
          <ac:chgData name="Eugenia Appelhans" userId="2d97bc27457f462f" providerId="LiveId" clId="{A2D59091-9297-462D-B219-F5F42AD022C2}" dt="2022-03-12T15:28:59.389" v="995" actId="20577"/>
          <ac:spMkLst>
            <pc:docMk/>
            <pc:sldMk cId="2665416452" sldId="334"/>
            <ac:spMk id="3" creationId="{6A2CF4CE-9CA8-43FC-879C-3E084C2EB884}"/>
          </ac:spMkLst>
        </pc:spChg>
        <pc:spChg chg="del">
          <ac:chgData name="Eugenia Appelhans" userId="2d97bc27457f462f" providerId="LiveId" clId="{A2D59091-9297-462D-B219-F5F42AD022C2}" dt="2022-03-09T17:19:23.029" v="914"/>
          <ac:spMkLst>
            <pc:docMk/>
            <pc:sldMk cId="2665416452" sldId="334"/>
            <ac:spMk id="16" creationId="{78632963-757B-40C2-BB84-FC6107A54DAD}"/>
          </ac:spMkLst>
        </pc:spChg>
        <pc:spChg chg="del">
          <ac:chgData name="Eugenia Appelhans" userId="2d97bc27457f462f" providerId="LiveId" clId="{A2D59091-9297-462D-B219-F5F42AD022C2}" dt="2022-03-09T17:19:23.029" v="914"/>
          <ac:spMkLst>
            <pc:docMk/>
            <pc:sldMk cId="2665416452" sldId="334"/>
            <ac:spMk id="17" creationId="{2853AE55-7E35-44B0-89F1-3F52B262AF33}"/>
          </ac:spMkLst>
        </pc:spChg>
        <pc:spChg chg="del">
          <ac:chgData name="Eugenia Appelhans" userId="2d97bc27457f462f" providerId="LiveId" clId="{A2D59091-9297-462D-B219-F5F42AD022C2}" dt="2022-03-09T17:19:23.029" v="914"/>
          <ac:spMkLst>
            <pc:docMk/>
            <pc:sldMk cId="2665416452" sldId="334"/>
            <ac:spMk id="18" creationId="{DBC4BE4D-4B50-4F51-9F85-4B5D60B02D81}"/>
          </ac:spMkLst>
        </pc:spChg>
      </pc:sldChg>
      <pc:sldChg chg="delSp modSp add mod setBg delDesignElem">
        <pc:chgData name="Eugenia Appelhans" userId="2d97bc27457f462f" providerId="LiveId" clId="{A2D59091-9297-462D-B219-F5F42AD022C2}" dt="2022-03-09T17:21:44.642" v="979" actId="207"/>
        <pc:sldMkLst>
          <pc:docMk/>
          <pc:sldMk cId="3998807557" sldId="335"/>
        </pc:sldMkLst>
        <pc:spChg chg="mod">
          <ac:chgData name="Eugenia Appelhans" userId="2d97bc27457f462f" providerId="LiveId" clId="{A2D59091-9297-462D-B219-F5F42AD022C2}" dt="2022-03-09T17:21:44.642" v="979" actId="207"/>
          <ac:spMkLst>
            <pc:docMk/>
            <pc:sldMk cId="3998807557" sldId="335"/>
            <ac:spMk id="3" creationId="{6A2CF4CE-9CA8-43FC-879C-3E084C2EB884}"/>
          </ac:spMkLst>
        </pc:spChg>
        <pc:spChg chg="del">
          <ac:chgData name="Eugenia Appelhans" userId="2d97bc27457f462f" providerId="LiveId" clId="{A2D59091-9297-462D-B219-F5F42AD022C2}" dt="2022-03-09T17:19:23.029" v="914"/>
          <ac:spMkLst>
            <pc:docMk/>
            <pc:sldMk cId="3998807557" sldId="335"/>
            <ac:spMk id="16" creationId="{78632963-757B-40C2-BB84-FC6107A54DAD}"/>
          </ac:spMkLst>
        </pc:spChg>
        <pc:spChg chg="del">
          <ac:chgData name="Eugenia Appelhans" userId="2d97bc27457f462f" providerId="LiveId" clId="{A2D59091-9297-462D-B219-F5F42AD022C2}" dt="2022-03-09T17:19:23.029" v="914"/>
          <ac:spMkLst>
            <pc:docMk/>
            <pc:sldMk cId="3998807557" sldId="335"/>
            <ac:spMk id="17" creationId="{2853AE55-7E35-44B0-89F1-3F52B262AF33}"/>
          </ac:spMkLst>
        </pc:spChg>
        <pc:spChg chg="del">
          <ac:chgData name="Eugenia Appelhans" userId="2d97bc27457f462f" providerId="LiveId" clId="{A2D59091-9297-462D-B219-F5F42AD022C2}" dt="2022-03-09T17:19:23.029" v="914"/>
          <ac:spMkLst>
            <pc:docMk/>
            <pc:sldMk cId="3998807557" sldId="335"/>
            <ac:spMk id="18" creationId="{DBC4BE4D-4B50-4F51-9F85-4B5D60B02D81}"/>
          </ac:spMkLst>
        </pc:spChg>
      </pc:sldChg>
      <pc:sldChg chg="delSp modSp add mod setBg delDesignElem">
        <pc:chgData name="Eugenia Appelhans" userId="2d97bc27457f462f" providerId="LiveId" clId="{A2D59091-9297-462D-B219-F5F42AD022C2}" dt="2022-03-09T17:21:53.289" v="981" actId="207"/>
        <pc:sldMkLst>
          <pc:docMk/>
          <pc:sldMk cId="321014821" sldId="336"/>
        </pc:sldMkLst>
        <pc:spChg chg="mod">
          <ac:chgData name="Eugenia Appelhans" userId="2d97bc27457f462f" providerId="LiveId" clId="{A2D59091-9297-462D-B219-F5F42AD022C2}" dt="2022-03-09T17:21:53.289" v="981" actId="207"/>
          <ac:spMkLst>
            <pc:docMk/>
            <pc:sldMk cId="321014821" sldId="336"/>
            <ac:spMk id="3" creationId="{6A2CF4CE-9CA8-43FC-879C-3E084C2EB884}"/>
          </ac:spMkLst>
        </pc:spChg>
        <pc:spChg chg="del">
          <ac:chgData name="Eugenia Appelhans" userId="2d97bc27457f462f" providerId="LiveId" clId="{A2D59091-9297-462D-B219-F5F42AD022C2}" dt="2022-03-09T17:19:23.029" v="914"/>
          <ac:spMkLst>
            <pc:docMk/>
            <pc:sldMk cId="321014821" sldId="336"/>
            <ac:spMk id="16" creationId="{78632963-757B-40C2-BB84-FC6107A54DAD}"/>
          </ac:spMkLst>
        </pc:spChg>
        <pc:spChg chg="del">
          <ac:chgData name="Eugenia Appelhans" userId="2d97bc27457f462f" providerId="LiveId" clId="{A2D59091-9297-462D-B219-F5F42AD022C2}" dt="2022-03-09T17:19:23.029" v="914"/>
          <ac:spMkLst>
            <pc:docMk/>
            <pc:sldMk cId="321014821" sldId="336"/>
            <ac:spMk id="17" creationId="{2853AE55-7E35-44B0-89F1-3F52B262AF33}"/>
          </ac:spMkLst>
        </pc:spChg>
        <pc:spChg chg="del">
          <ac:chgData name="Eugenia Appelhans" userId="2d97bc27457f462f" providerId="LiveId" clId="{A2D59091-9297-462D-B219-F5F42AD022C2}" dt="2022-03-09T17:19:23.029" v="914"/>
          <ac:spMkLst>
            <pc:docMk/>
            <pc:sldMk cId="321014821" sldId="336"/>
            <ac:spMk id="18" creationId="{DBC4BE4D-4B50-4F51-9F85-4B5D60B02D81}"/>
          </ac:spMkLst>
        </pc:spChg>
      </pc:sldChg>
      <pc:sldChg chg="delSp modSp add mod setBg delDesignElem">
        <pc:chgData name="Eugenia Appelhans" userId="2d97bc27457f462f" providerId="LiveId" clId="{A2D59091-9297-462D-B219-F5F42AD022C2}" dt="2022-03-09T17:22:04.979" v="983" actId="207"/>
        <pc:sldMkLst>
          <pc:docMk/>
          <pc:sldMk cId="601741654" sldId="337"/>
        </pc:sldMkLst>
        <pc:spChg chg="mod">
          <ac:chgData name="Eugenia Appelhans" userId="2d97bc27457f462f" providerId="LiveId" clId="{A2D59091-9297-462D-B219-F5F42AD022C2}" dt="2022-03-09T17:22:04.979" v="983" actId="207"/>
          <ac:spMkLst>
            <pc:docMk/>
            <pc:sldMk cId="601741654" sldId="337"/>
            <ac:spMk id="3" creationId="{6A2CF4CE-9CA8-43FC-879C-3E084C2EB884}"/>
          </ac:spMkLst>
        </pc:spChg>
        <pc:spChg chg="del">
          <ac:chgData name="Eugenia Appelhans" userId="2d97bc27457f462f" providerId="LiveId" clId="{A2D59091-9297-462D-B219-F5F42AD022C2}" dt="2022-03-09T17:19:23.029" v="914"/>
          <ac:spMkLst>
            <pc:docMk/>
            <pc:sldMk cId="601741654" sldId="337"/>
            <ac:spMk id="16" creationId="{78632963-757B-40C2-BB84-FC6107A54DAD}"/>
          </ac:spMkLst>
        </pc:spChg>
        <pc:spChg chg="del">
          <ac:chgData name="Eugenia Appelhans" userId="2d97bc27457f462f" providerId="LiveId" clId="{A2D59091-9297-462D-B219-F5F42AD022C2}" dt="2022-03-09T17:19:23.029" v="914"/>
          <ac:spMkLst>
            <pc:docMk/>
            <pc:sldMk cId="601741654" sldId="337"/>
            <ac:spMk id="17" creationId="{2853AE55-7E35-44B0-89F1-3F52B262AF33}"/>
          </ac:spMkLst>
        </pc:spChg>
        <pc:spChg chg="del">
          <ac:chgData name="Eugenia Appelhans" userId="2d97bc27457f462f" providerId="LiveId" clId="{A2D59091-9297-462D-B219-F5F42AD022C2}" dt="2022-03-09T17:19:23.029" v="914"/>
          <ac:spMkLst>
            <pc:docMk/>
            <pc:sldMk cId="601741654" sldId="337"/>
            <ac:spMk id="18" creationId="{DBC4BE4D-4B50-4F51-9F85-4B5D60B02D81}"/>
          </ac:spMkLst>
        </pc:spChg>
      </pc:sldChg>
      <pc:sldChg chg="delSp add setBg delDesignElem">
        <pc:chgData name="Eugenia Appelhans" userId="2d97bc27457f462f" providerId="LiveId" clId="{A2D59091-9297-462D-B219-F5F42AD022C2}" dt="2022-03-09T17:19:23.029" v="914"/>
        <pc:sldMkLst>
          <pc:docMk/>
          <pc:sldMk cId="1499702889" sldId="338"/>
        </pc:sldMkLst>
        <pc:spChg chg="del">
          <ac:chgData name="Eugenia Appelhans" userId="2d97bc27457f462f" providerId="LiveId" clId="{A2D59091-9297-462D-B219-F5F42AD022C2}" dt="2022-03-09T17:19:23.029" v="914"/>
          <ac:spMkLst>
            <pc:docMk/>
            <pc:sldMk cId="1499702889" sldId="338"/>
            <ac:spMk id="40" creationId="{1E94681D-2A4C-4A8D-B9B5-31D440D0328D}"/>
          </ac:spMkLst>
        </pc:spChg>
        <pc:spChg chg="del">
          <ac:chgData name="Eugenia Appelhans" userId="2d97bc27457f462f" providerId="LiveId" clId="{A2D59091-9297-462D-B219-F5F42AD022C2}" dt="2022-03-09T17:19:23.029" v="914"/>
          <ac:spMkLst>
            <pc:docMk/>
            <pc:sldMk cId="1499702889" sldId="338"/>
            <ac:spMk id="41" creationId="{4EC7E010-C712-408D-9787-0842AFC9F4BB}"/>
          </ac:spMkLst>
        </pc:spChg>
        <pc:spChg chg="del">
          <ac:chgData name="Eugenia Appelhans" userId="2d97bc27457f462f" providerId="LiveId" clId="{A2D59091-9297-462D-B219-F5F42AD022C2}" dt="2022-03-09T17:19:23.029" v="914"/>
          <ac:spMkLst>
            <pc:docMk/>
            <pc:sldMk cId="1499702889" sldId="338"/>
            <ac:spMk id="42" creationId="{0503FCEF-A9BA-4991-9220-E36615FB8B53}"/>
          </ac:spMkLst>
        </pc:spChg>
        <pc:spChg chg="del">
          <ac:chgData name="Eugenia Appelhans" userId="2d97bc27457f462f" providerId="LiveId" clId="{A2D59091-9297-462D-B219-F5F42AD022C2}" dt="2022-03-09T17:19:23.029" v="914"/>
          <ac:spMkLst>
            <pc:docMk/>
            <pc:sldMk cId="1499702889" sldId="338"/>
            <ac:spMk id="43" creationId="{9664D085-C814-4D74-BCE0-2059F0DC0434}"/>
          </ac:spMkLst>
        </pc:spChg>
        <pc:spChg chg="del">
          <ac:chgData name="Eugenia Appelhans" userId="2d97bc27457f462f" providerId="LiveId" clId="{A2D59091-9297-462D-B219-F5F42AD022C2}" dt="2022-03-09T17:19:23.029" v="914"/>
          <ac:spMkLst>
            <pc:docMk/>
            <pc:sldMk cId="1499702889" sldId="338"/>
            <ac:spMk id="44" creationId="{DDA5539E-D8B4-4F5A-B46F-C304F5D7A847}"/>
          </ac:spMkLst>
        </pc:spChg>
      </pc:sldChg>
      <pc:sldChg chg="delSp modSp add mod setBg delDesignElem">
        <pc:chgData name="Eugenia Appelhans" userId="2d97bc27457f462f" providerId="LiveId" clId="{A2D59091-9297-462D-B219-F5F42AD022C2}" dt="2022-03-09T17:22:17.919" v="985" actId="20577"/>
        <pc:sldMkLst>
          <pc:docMk/>
          <pc:sldMk cId="2321568064" sldId="339"/>
        </pc:sldMkLst>
        <pc:spChg chg="mod">
          <ac:chgData name="Eugenia Appelhans" userId="2d97bc27457f462f" providerId="LiveId" clId="{A2D59091-9297-462D-B219-F5F42AD022C2}" dt="2022-03-09T17:22:17.919" v="985" actId="20577"/>
          <ac:spMkLst>
            <pc:docMk/>
            <pc:sldMk cId="2321568064" sldId="339"/>
            <ac:spMk id="3" creationId="{6A2CF4CE-9CA8-43FC-879C-3E084C2EB884}"/>
          </ac:spMkLst>
        </pc:spChg>
        <pc:spChg chg="del">
          <ac:chgData name="Eugenia Appelhans" userId="2d97bc27457f462f" providerId="LiveId" clId="{A2D59091-9297-462D-B219-F5F42AD022C2}" dt="2022-03-09T17:19:23.029" v="914"/>
          <ac:spMkLst>
            <pc:docMk/>
            <pc:sldMk cId="2321568064" sldId="339"/>
            <ac:spMk id="16" creationId="{78632963-757B-40C2-BB84-FC6107A54DAD}"/>
          </ac:spMkLst>
        </pc:spChg>
        <pc:spChg chg="del">
          <ac:chgData name="Eugenia Appelhans" userId="2d97bc27457f462f" providerId="LiveId" clId="{A2D59091-9297-462D-B219-F5F42AD022C2}" dt="2022-03-09T17:19:23.029" v="914"/>
          <ac:spMkLst>
            <pc:docMk/>
            <pc:sldMk cId="2321568064" sldId="339"/>
            <ac:spMk id="17" creationId="{2853AE55-7E35-44B0-89F1-3F52B262AF33}"/>
          </ac:spMkLst>
        </pc:spChg>
        <pc:spChg chg="del">
          <ac:chgData name="Eugenia Appelhans" userId="2d97bc27457f462f" providerId="LiveId" clId="{A2D59091-9297-462D-B219-F5F42AD022C2}" dt="2022-03-09T17:19:23.029" v="914"/>
          <ac:spMkLst>
            <pc:docMk/>
            <pc:sldMk cId="2321568064" sldId="339"/>
            <ac:spMk id="18" creationId="{DBC4BE4D-4B50-4F51-9F85-4B5D60B02D81}"/>
          </ac:spMkLst>
        </pc:spChg>
      </pc:sldChg>
      <pc:sldChg chg="delSp add setBg delDesignElem">
        <pc:chgData name="Eugenia Appelhans" userId="2d97bc27457f462f" providerId="LiveId" clId="{A2D59091-9297-462D-B219-F5F42AD022C2}" dt="2022-03-09T17:19:23.029" v="914"/>
        <pc:sldMkLst>
          <pc:docMk/>
          <pc:sldMk cId="1443612862" sldId="340"/>
        </pc:sldMkLst>
        <pc:spChg chg="del">
          <ac:chgData name="Eugenia Appelhans" userId="2d97bc27457f462f" providerId="LiveId" clId="{A2D59091-9297-462D-B219-F5F42AD022C2}" dt="2022-03-09T17:19:23.029" v="914"/>
          <ac:spMkLst>
            <pc:docMk/>
            <pc:sldMk cId="1443612862" sldId="340"/>
            <ac:spMk id="40" creationId="{1E94681D-2A4C-4A8D-B9B5-31D440D0328D}"/>
          </ac:spMkLst>
        </pc:spChg>
        <pc:spChg chg="del">
          <ac:chgData name="Eugenia Appelhans" userId="2d97bc27457f462f" providerId="LiveId" clId="{A2D59091-9297-462D-B219-F5F42AD022C2}" dt="2022-03-09T17:19:23.029" v="914"/>
          <ac:spMkLst>
            <pc:docMk/>
            <pc:sldMk cId="1443612862" sldId="340"/>
            <ac:spMk id="41" creationId="{4EC7E010-C712-408D-9787-0842AFC9F4BB}"/>
          </ac:spMkLst>
        </pc:spChg>
        <pc:spChg chg="del">
          <ac:chgData name="Eugenia Appelhans" userId="2d97bc27457f462f" providerId="LiveId" clId="{A2D59091-9297-462D-B219-F5F42AD022C2}" dt="2022-03-09T17:19:23.029" v="914"/>
          <ac:spMkLst>
            <pc:docMk/>
            <pc:sldMk cId="1443612862" sldId="340"/>
            <ac:spMk id="42" creationId="{0503FCEF-A9BA-4991-9220-E36615FB8B53}"/>
          </ac:spMkLst>
        </pc:spChg>
        <pc:spChg chg="del">
          <ac:chgData name="Eugenia Appelhans" userId="2d97bc27457f462f" providerId="LiveId" clId="{A2D59091-9297-462D-B219-F5F42AD022C2}" dt="2022-03-09T17:19:23.029" v="914"/>
          <ac:spMkLst>
            <pc:docMk/>
            <pc:sldMk cId="1443612862" sldId="340"/>
            <ac:spMk id="43" creationId="{9664D085-C814-4D74-BCE0-2059F0DC0434}"/>
          </ac:spMkLst>
        </pc:spChg>
        <pc:spChg chg="del">
          <ac:chgData name="Eugenia Appelhans" userId="2d97bc27457f462f" providerId="LiveId" clId="{A2D59091-9297-462D-B219-F5F42AD022C2}" dt="2022-03-09T17:19:23.029" v="914"/>
          <ac:spMkLst>
            <pc:docMk/>
            <pc:sldMk cId="1443612862" sldId="340"/>
            <ac:spMk id="44" creationId="{DDA5539E-D8B4-4F5A-B46F-C304F5D7A847}"/>
          </ac:spMkLst>
        </pc:spChg>
      </pc:sldChg>
      <pc:sldChg chg="delSp modSp add mod setBg delDesignElem">
        <pc:chgData name="Eugenia Appelhans" userId="2d97bc27457f462f" providerId="LiveId" clId="{A2D59091-9297-462D-B219-F5F42AD022C2}" dt="2022-03-09T17:22:30.024" v="987" actId="20577"/>
        <pc:sldMkLst>
          <pc:docMk/>
          <pc:sldMk cId="3114488641" sldId="341"/>
        </pc:sldMkLst>
        <pc:spChg chg="mod">
          <ac:chgData name="Eugenia Appelhans" userId="2d97bc27457f462f" providerId="LiveId" clId="{A2D59091-9297-462D-B219-F5F42AD022C2}" dt="2022-03-09T17:22:30.024" v="987" actId="20577"/>
          <ac:spMkLst>
            <pc:docMk/>
            <pc:sldMk cId="3114488641" sldId="341"/>
            <ac:spMk id="3" creationId="{6A2CF4CE-9CA8-43FC-879C-3E084C2EB884}"/>
          </ac:spMkLst>
        </pc:spChg>
        <pc:spChg chg="del">
          <ac:chgData name="Eugenia Appelhans" userId="2d97bc27457f462f" providerId="LiveId" clId="{A2D59091-9297-462D-B219-F5F42AD022C2}" dt="2022-03-09T17:19:23.029" v="914"/>
          <ac:spMkLst>
            <pc:docMk/>
            <pc:sldMk cId="3114488641" sldId="341"/>
            <ac:spMk id="16" creationId="{78632963-757B-40C2-BB84-FC6107A54DAD}"/>
          </ac:spMkLst>
        </pc:spChg>
        <pc:spChg chg="del">
          <ac:chgData name="Eugenia Appelhans" userId="2d97bc27457f462f" providerId="LiveId" clId="{A2D59091-9297-462D-B219-F5F42AD022C2}" dt="2022-03-09T17:19:23.029" v="914"/>
          <ac:spMkLst>
            <pc:docMk/>
            <pc:sldMk cId="3114488641" sldId="341"/>
            <ac:spMk id="17" creationId="{2853AE55-7E35-44B0-89F1-3F52B262AF33}"/>
          </ac:spMkLst>
        </pc:spChg>
        <pc:spChg chg="del">
          <ac:chgData name="Eugenia Appelhans" userId="2d97bc27457f462f" providerId="LiveId" clId="{A2D59091-9297-462D-B219-F5F42AD022C2}" dt="2022-03-09T17:19:23.029" v="914"/>
          <ac:spMkLst>
            <pc:docMk/>
            <pc:sldMk cId="3114488641" sldId="341"/>
            <ac:spMk id="18" creationId="{DBC4BE4D-4B50-4F51-9F85-4B5D60B02D81}"/>
          </ac:spMkLst>
        </pc:spChg>
      </pc:sldChg>
      <pc:sldChg chg="delSp modSp add mod setBg delDesignElem">
        <pc:chgData name="Eugenia Appelhans" userId="2d97bc27457f462f" providerId="LiveId" clId="{A2D59091-9297-462D-B219-F5F42AD022C2}" dt="2022-03-09T17:22:37.819" v="989" actId="207"/>
        <pc:sldMkLst>
          <pc:docMk/>
          <pc:sldMk cId="3247669147" sldId="342"/>
        </pc:sldMkLst>
        <pc:spChg chg="mod">
          <ac:chgData name="Eugenia Appelhans" userId="2d97bc27457f462f" providerId="LiveId" clId="{A2D59091-9297-462D-B219-F5F42AD022C2}" dt="2022-03-09T17:22:37.819" v="989" actId="207"/>
          <ac:spMkLst>
            <pc:docMk/>
            <pc:sldMk cId="3247669147" sldId="342"/>
            <ac:spMk id="3" creationId="{6A2CF4CE-9CA8-43FC-879C-3E084C2EB884}"/>
          </ac:spMkLst>
        </pc:spChg>
        <pc:spChg chg="del">
          <ac:chgData name="Eugenia Appelhans" userId="2d97bc27457f462f" providerId="LiveId" clId="{A2D59091-9297-462D-B219-F5F42AD022C2}" dt="2022-03-09T17:19:23.029" v="914"/>
          <ac:spMkLst>
            <pc:docMk/>
            <pc:sldMk cId="3247669147" sldId="342"/>
            <ac:spMk id="16" creationId="{78632963-757B-40C2-BB84-FC6107A54DAD}"/>
          </ac:spMkLst>
        </pc:spChg>
        <pc:spChg chg="del">
          <ac:chgData name="Eugenia Appelhans" userId="2d97bc27457f462f" providerId="LiveId" clId="{A2D59091-9297-462D-B219-F5F42AD022C2}" dt="2022-03-09T17:19:23.029" v="914"/>
          <ac:spMkLst>
            <pc:docMk/>
            <pc:sldMk cId="3247669147" sldId="342"/>
            <ac:spMk id="17" creationId="{2853AE55-7E35-44B0-89F1-3F52B262AF33}"/>
          </ac:spMkLst>
        </pc:spChg>
        <pc:spChg chg="del">
          <ac:chgData name="Eugenia Appelhans" userId="2d97bc27457f462f" providerId="LiveId" clId="{A2D59091-9297-462D-B219-F5F42AD022C2}" dt="2022-03-09T17:19:23.029" v="914"/>
          <ac:spMkLst>
            <pc:docMk/>
            <pc:sldMk cId="3247669147" sldId="342"/>
            <ac:spMk id="18" creationId="{DBC4BE4D-4B50-4F51-9F85-4B5D60B02D81}"/>
          </ac:spMkLst>
        </pc:spChg>
      </pc:sldChg>
      <pc:sldChg chg="delSp add setBg delDesignElem">
        <pc:chgData name="Eugenia Appelhans" userId="2d97bc27457f462f" providerId="LiveId" clId="{A2D59091-9297-462D-B219-F5F42AD022C2}" dt="2022-03-09T17:19:23.029" v="914"/>
        <pc:sldMkLst>
          <pc:docMk/>
          <pc:sldMk cId="3197952766" sldId="343"/>
        </pc:sldMkLst>
        <pc:spChg chg="del">
          <ac:chgData name="Eugenia Appelhans" userId="2d97bc27457f462f" providerId="LiveId" clId="{A2D59091-9297-462D-B219-F5F42AD022C2}" dt="2022-03-09T17:19:23.029" v="914"/>
          <ac:spMkLst>
            <pc:docMk/>
            <pc:sldMk cId="3197952766" sldId="343"/>
            <ac:spMk id="49" creationId="{78632963-757B-40C2-BB84-FC6107A54DAD}"/>
          </ac:spMkLst>
        </pc:spChg>
        <pc:spChg chg="del">
          <ac:chgData name="Eugenia Appelhans" userId="2d97bc27457f462f" providerId="LiveId" clId="{A2D59091-9297-462D-B219-F5F42AD022C2}" dt="2022-03-09T17:19:23.029" v="914"/>
          <ac:spMkLst>
            <pc:docMk/>
            <pc:sldMk cId="3197952766" sldId="343"/>
            <ac:spMk id="51" creationId="{EE0D13DB-D099-4541-888D-DE0186F1C8F0}"/>
          </ac:spMkLst>
        </pc:spChg>
        <pc:spChg chg="del">
          <ac:chgData name="Eugenia Appelhans" userId="2d97bc27457f462f" providerId="LiveId" clId="{A2D59091-9297-462D-B219-F5F42AD022C2}" dt="2022-03-09T17:19:23.029" v="914"/>
          <ac:spMkLst>
            <pc:docMk/>
            <pc:sldMk cId="3197952766" sldId="343"/>
            <ac:spMk id="53" creationId="{2853AE55-7E35-44B0-89F1-3F52B262AF33}"/>
          </ac:spMkLst>
        </pc:spChg>
        <pc:spChg chg="del">
          <ac:chgData name="Eugenia Appelhans" userId="2d97bc27457f462f" providerId="LiveId" clId="{A2D59091-9297-462D-B219-F5F42AD022C2}" dt="2022-03-09T17:19:23.029" v="914"/>
          <ac:spMkLst>
            <pc:docMk/>
            <pc:sldMk cId="3197952766" sldId="343"/>
            <ac:spMk id="55" creationId="{DBC4BE4D-4B50-4F51-9F85-4B5D60B02D81}"/>
          </ac:spMkLst>
        </pc:spChg>
      </pc:sldChg>
      <pc:sldChg chg="delSp modSp add mod setBg delDesignElem">
        <pc:chgData name="Eugenia Appelhans" userId="2d97bc27457f462f" providerId="LiveId" clId="{A2D59091-9297-462D-B219-F5F42AD022C2}" dt="2022-03-09T17:22:54.495" v="991" actId="20577"/>
        <pc:sldMkLst>
          <pc:docMk/>
          <pc:sldMk cId="941265060" sldId="344"/>
        </pc:sldMkLst>
        <pc:spChg chg="mod">
          <ac:chgData name="Eugenia Appelhans" userId="2d97bc27457f462f" providerId="LiveId" clId="{A2D59091-9297-462D-B219-F5F42AD022C2}" dt="2022-03-09T17:22:54.495" v="991" actId="20577"/>
          <ac:spMkLst>
            <pc:docMk/>
            <pc:sldMk cId="941265060" sldId="344"/>
            <ac:spMk id="3" creationId="{6A2CF4CE-9CA8-43FC-879C-3E084C2EB884}"/>
          </ac:spMkLst>
        </pc:spChg>
        <pc:spChg chg="del">
          <ac:chgData name="Eugenia Appelhans" userId="2d97bc27457f462f" providerId="LiveId" clId="{A2D59091-9297-462D-B219-F5F42AD022C2}" dt="2022-03-09T17:19:23.029" v="914"/>
          <ac:spMkLst>
            <pc:docMk/>
            <pc:sldMk cId="941265060" sldId="344"/>
            <ac:spMk id="16" creationId="{78632963-757B-40C2-BB84-FC6107A54DAD}"/>
          </ac:spMkLst>
        </pc:spChg>
        <pc:spChg chg="del">
          <ac:chgData name="Eugenia Appelhans" userId="2d97bc27457f462f" providerId="LiveId" clId="{A2D59091-9297-462D-B219-F5F42AD022C2}" dt="2022-03-09T17:19:23.029" v="914"/>
          <ac:spMkLst>
            <pc:docMk/>
            <pc:sldMk cId="941265060" sldId="344"/>
            <ac:spMk id="17" creationId="{2853AE55-7E35-44B0-89F1-3F52B262AF33}"/>
          </ac:spMkLst>
        </pc:spChg>
        <pc:spChg chg="del">
          <ac:chgData name="Eugenia Appelhans" userId="2d97bc27457f462f" providerId="LiveId" clId="{A2D59091-9297-462D-B219-F5F42AD022C2}" dt="2022-03-09T17:19:23.029" v="914"/>
          <ac:spMkLst>
            <pc:docMk/>
            <pc:sldMk cId="941265060" sldId="344"/>
            <ac:spMk id="18" creationId="{DBC4BE4D-4B50-4F51-9F85-4B5D60B02D81}"/>
          </ac:spMkLst>
        </pc:spChg>
      </pc:sldChg>
      <pc:sldChg chg="delSp modSp add mod setBg delDesignElem">
        <pc:chgData name="Eugenia Appelhans" userId="2d97bc27457f462f" providerId="LiveId" clId="{A2D59091-9297-462D-B219-F5F42AD022C2}" dt="2022-03-09T17:23:03.389" v="993" actId="20577"/>
        <pc:sldMkLst>
          <pc:docMk/>
          <pc:sldMk cId="1652626417" sldId="345"/>
        </pc:sldMkLst>
        <pc:spChg chg="mod">
          <ac:chgData name="Eugenia Appelhans" userId="2d97bc27457f462f" providerId="LiveId" clId="{A2D59091-9297-462D-B219-F5F42AD022C2}" dt="2022-03-09T17:23:03.389" v="993" actId="20577"/>
          <ac:spMkLst>
            <pc:docMk/>
            <pc:sldMk cId="1652626417" sldId="345"/>
            <ac:spMk id="3" creationId="{6A2CF4CE-9CA8-43FC-879C-3E084C2EB884}"/>
          </ac:spMkLst>
        </pc:spChg>
        <pc:spChg chg="del">
          <ac:chgData name="Eugenia Appelhans" userId="2d97bc27457f462f" providerId="LiveId" clId="{A2D59091-9297-462D-B219-F5F42AD022C2}" dt="2022-03-09T17:19:23.029" v="914"/>
          <ac:spMkLst>
            <pc:docMk/>
            <pc:sldMk cId="1652626417" sldId="345"/>
            <ac:spMk id="16" creationId="{78632963-757B-40C2-BB84-FC6107A54DAD}"/>
          </ac:spMkLst>
        </pc:spChg>
        <pc:spChg chg="del">
          <ac:chgData name="Eugenia Appelhans" userId="2d97bc27457f462f" providerId="LiveId" clId="{A2D59091-9297-462D-B219-F5F42AD022C2}" dt="2022-03-09T17:19:23.029" v="914"/>
          <ac:spMkLst>
            <pc:docMk/>
            <pc:sldMk cId="1652626417" sldId="345"/>
            <ac:spMk id="17" creationId="{2853AE55-7E35-44B0-89F1-3F52B262AF33}"/>
          </ac:spMkLst>
        </pc:spChg>
        <pc:spChg chg="del">
          <ac:chgData name="Eugenia Appelhans" userId="2d97bc27457f462f" providerId="LiveId" clId="{A2D59091-9297-462D-B219-F5F42AD022C2}" dt="2022-03-09T17:19:23.029" v="914"/>
          <ac:spMkLst>
            <pc:docMk/>
            <pc:sldMk cId="1652626417" sldId="345"/>
            <ac:spMk id="18" creationId="{DBC4BE4D-4B50-4F51-9F85-4B5D60B02D81}"/>
          </ac:spMkLst>
        </pc:spChg>
      </pc:sldChg>
      <pc:sldChg chg="delSp add setBg delDesignElem">
        <pc:chgData name="Eugenia Appelhans" userId="2d97bc27457f462f" providerId="LiveId" clId="{A2D59091-9297-462D-B219-F5F42AD022C2}" dt="2022-03-09T17:19:23.029" v="914"/>
        <pc:sldMkLst>
          <pc:docMk/>
          <pc:sldMk cId="1526741457" sldId="346"/>
        </pc:sldMkLst>
        <pc:spChg chg="del">
          <ac:chgData name="Eugenia Appelhans" userId="2d97bc27457f462f" providerId="LiveId" clId="{A2D59091-9297-462D-B219-F5F42AD022C2}" dt="2022-03-09T17:19:23.029" v="914"/>
          <ac:spMkLst>
            <pc:docMk/>
            <pc:sldMk cId="1526741457" sldId="346"/>
            <ac:spMk id="40" creationId="{1E94681D-2A4C-4A8D-B9B5-31D440D0328D}"/>
          </ac:spMkLst>
        </pc:spChg>
        <pc:spChg chg="del">
          <ac:chgData name="Eugenia Appelhans" userId="2d97bc27457f462f" providerId="LiveId" clId="{A2D59091-9297-462D-B219-F5F42AD022C2}" dt="2022-03-09T17:19:23.029" v="914"/>
          <ac:spMkLst>
            <pc:docMk/>
            <pc:sldMk cId="1526741457" sldId="346"/>
            <ac:spMk id="41" creationId="{4EC7E010-C712-408D-9787-0842AFC9F4BB}"/>
          </ac:spMkLst>
        </pc:spChg>
        <pc:spChg chg="del">
          <ac:chgData name="Eugenia Appelhans" userId="2d97bc27457f462f" providerId="LiveId" clId="{A2D59091-9297-462D-B219-F5F42AD022C2}" dt="2022-03-09T17:19:23.029" v="914"/>
          <ac:spMkLst>
            <pc:docMk/>
            <pc:sldMk cId="1526741457" sldId="346"/>
            <ac:spMk id="42" creationId="{0503FCEF-A9BA-4991-9220-E36615FB8B53}"/>
          </ac:spMkLst>
        </pc:spChg>
        <pc:spChg chg="del">
          <ac:chgData name="Eugenia Appelhans" userId="2d97bc27457f462f" providerId="LiveId" clId="{A2D59091-9297-462D-B219-F5F42AD022C2}" dt="2022-03-09T17:19:23.029" v="914"/>
          <ac:spMkLst>
            <pc:docMk/>
            <pc:sldMk cId="1526741457" sldId="346"/>
            <ac:spMk id="43" creationId="{9664D085-C814-4D74-BCE0-2059F0DC0434}"/>
          </ac:spMkLst>
        </pc:spChg>
        <pc:spChg chg="del">
          <ac:chgData name="Eugenia Appelhans" userId="2d97bc27457f462f" providerId="LiveId" clId="{A2D59091-9297-462D-B219-F5F42AD022C2}" dt="2022-03-09T17:19:23.029" v="914"/>
          <ac:spMkLst>
            <pc:docMk/>
            <pc:sldMk cId="1526741457" sldId="346"/>
            <ac:spMk id="44" creationId="{DDA5539E-D8B4-4F5A-B46F-C304F5D7A847}"/>
          </ac:spMkLst>
        </pc:spChg>
      </pc:sldChg>
      <pc:sldChg chg="delSp add setBg delDesignElem">
        <pc:chgData name="Eugenia Appelhans" userId="2d97bc27457f462f" providerId="LiveId" clId="{A2D59091-9297-462D-B219-F5F42AD022C2}" dt="2022-03-09T17:19:23.029" v="914"/>
        <pc:sldMkLst>
          <pc:docMk/>
          <pc:sldMk cId="332209398" sldId="347"/>
        </pc:sldMkLst>
        <pc:spChg chg="del">
          <ac:chgData name="Eugenia Appelhans" userId="2d97bc27457f462f" providerId="LiveId" clId="{A2D59091-9297-462D-B219-F5F42AD022C2}" dt="2022-03-09T17:19:23.029" v="914"/>
          <ac:spMkLst>
            <pc:docMk/>
            <pc:sldMk cId="332209398" sldId="347"/>
            <ac:spMk id="10" creationId="{1E94681D-2A4C-4A8D-B9B5-31D440D0328D}"/>
          </ac:spMkLst>
        </pc:spChg>
        <pc:spChg chg="del">
          <ac:chgData name="Eugenia Appelhans" userId="2d97bc27457f462f" providerId="LiveId" clId="{A2D59091-9297-462D-B219-F5F42AD022C2}" dt="2022-03-09T17:19:23.029" v="914"/>
          <ac:spMkLst>
            <pc:docMk/>
            <pc:sldMk cId="332209398" sldId="347"/>
            <ac:spMk id="12" creationId="{239EC50A-248F-46D1-97CD-65A2766F758B}"/>
          </ac:spMkLst>
        </pc:spChg>
        <pc:spChg chg="del">
          <ac:chgData name="Eugenia Appelhans" userId="2d97bc27457f462f" providerId="LiveId" clId="{A2D59091-9297-462D-B219-F5F42AD022C2}" dt="2022-03-09T17:19:23.029" v="914"/>
          <ac:spMkLst>
            <pc:docMk/>
            <pc:sldMk cId="332209398" sldId="347"/>
            <ac:spMk id="14" creationId="{B4C843F0-96F8-4DFC-93E8-E3533F223874}"/>
          </ac:spMkLst>
        </pc:spChg>
      </pc:sldChg>
      <pc:sldChg chg="delSp add setBg delDesignElem">
        <pc:chgData name="Eugenia Appelhans" userId="2d97bc27457f462f" providerId="LiveId" clId="{A2D59091-9297-462D-B219-F5F42AD022C2}" dt="2022-03-09T17:19:23.029" v="914"/>
        <pc:sldMkLst>
          <pc:docMk/>
          <pc:sldMk cId="902942597" sldId="348"/>
        </pc:sldMkLst>
        <pc:spChg chg="del">
          <ac:chgData name="Eugenia Appelhans" userId="2d97bc27457f462f" providerId="LiveId" clId="{A2D59091-9297-462D-B219-F5F42AD022C2}" dt="2022-03-09T17:19:23.029" v="914"/>
          <ac:spMkLst>
            <pc:docMk/>
            <pc:sldMk cId="902942597" sldId="348"/>
            <ac:spMk id="49" creationId="{78632963-757B-40C2-BB84-FC6107A54DAD}"/>
          </ac:spMkLst>
        </pc:spChg>
        <pc:spChg chg="del">
          <ac:chgData name="Eugenia Appelhans" userId="2d97bc27457f462f" providerId="LiveId" clId="{A2D59091-9297-462D-B219-F5F42AD022C2}" dt="2022-03-09T17:19:23.029" v="914"/>
          <ac:spMkLst>
            <pc:docMk/>
            <pc:sldMk cId="902942597" sldId="348"/>
            <ac:spMk id="51" creationId="{EE0D13DB-D099-4541-888D-DE0186F1C8F0}"/>
          </ac:spMkLst>
        </pc:spChg>
        <pc:spChg chg="del">
          <ac:chgData name="Eugenia Appelhans" userId="2d97bc27457f462f" providerId="LiveId" clId="{A2D59091-9297-462D-B219-F5F42AD022C2}" dt="2022-03-09T17:19:23.029" v="914"/>
          <ac:spMkLst>
            <pc:docMk/>
            <pc:sldMk cId="902942597" sldId="348"/>
            <ac:spMk id="53" creationId="{2853AE55-7E35-44B0-89F1-3F52B262AF33}"/>
          </ac:spMkLst>
        </pc:spChg>
        <pc:spChg chg="del">
          <ac:chgData name="Eugenia Appelhans" userId="2d97bc27457f462f" providerId="LiveId" clId="{A2D59091-9297-462D-B219-F5F42AD022C2}" dt="2022-03-09T17:19:23.029" v="914"/>
          <ac:spMkLst>
            <pc:docMk/>
            <pc:sldMk cId="902942597" sldId="348"/>
            <ac:spMk id="55" creationId="{DBC4BE4D-4B50-4F51-9F85-4B5D60B02D81}"/>
          </ac:spMkLst>
        </pc:spChg>
      </pc:sldChg>
      <pc:sldChg chg="delSp add setBg delDesignElem">
        <pc:chgData name="Eugenia Appelhans" userId="2d97bc27457f462f" providerId="LiveId" clId="{A2D59091-9297-462D-B219-F5F42AD022C2}" dt="2022-03-09T17:19:23.029" v="914"/>
        <pc:sldMkLst>
          <pc:docMk/>
          <pc:sldMk cId="431377183" sldId="349"/>
        </pc:sldMkLst>
        <pc:spChg chg="del">
          <ac:chgData name="Eugenia Appelhans" userId="2d97bc27457f462f" providerId="LiveId" clId="{A2D59091-9297-462D-B219-F5F42AD022C2}" dt="2022-03-09T17:19:23.029" v="914"/>
          <ac:spMkLst>
            <pc:docMk/>
            <pc:sldMk cId="431377183" sldId="349"/>
            <ac:spMk id="49" creationId="{78632963-757B-40C2-BB84-FC6107A54DAD}"/>
          </ac:spMkLst>
        </pc:spChg>
        <pc:spChg chg="del">
          <ac:chgData name="Eugenia Appelhans" userId="2d97bc27457f462f" providerId="LiveId" clId="{A2D59091-9297-462D-B219-F5F42AD022C2}" dt="2022-03-09T17:19:23.029" v="914"/>
          <ac:spMkLst>
            <pc:docMk/>
            <pc:sldMk cId="431377183" sldId="349"/>
            <ac:spMk id="51" creationId="{EE0D13DB-D099-4541-888D-DE0186F1C8F0}"/>
          </ac:spMkLst>
        </pc:spChg>
        <pc:spChg chg="del">
          <ac:chgData name="Eugenia Appelhans" userId="2d97bc27457f462f" providerId="LiveId" clId="{A2D59091-9297-462D-B219-F5F42AD022C2}" dt="2022-03-09T17:19:23.029" v="914"/>
          <ac:spMkLst>
            <pc:docMk/>
            <pc:sldMk cId="431377183" sldId="349"/>
            <ac:spMk id="53" creationId="{2853AE55-7E35-44B0-89F1-3F52B262AF33}"/>
          </ac:spMkLst>
        </pc:spChg>
        <pc:spChg chg="del">
          <ac:chgData name="Eugenia Appelhans" userId="2d97bc27457f462f" providerId="LiveId" clId="{A2D59091-9297-462D-B219-F5F42AD022C2}" dt="2022-03-09T17:19:23.029" v="914"/>
          <ac:spMkLst>
            <pc:docMk/>
            <pc:sldMk cId="431377183" sldId="349"/>
            <ac:spMk id="55" creationId="{DBC4BE4D-4B50-4F51-9F85-4B5D60B02D81}"/>
          </ac:spMkLst>
        </pc:spChg>
      </pc:sldChg>
      <pc:sldChg chg="delSp add setBg delDesignElem">
        <pc:chgData name="Eugenia Appelhans" userId="2d97bc27457f462f" providerId="LiveId" clId="{A2D59091-9297-462D-B219-F5F42AD022C2}" dt="2022-03-09T17:19:23.029" v="914"/>
        <pc:sldMkLst>
          <pc:docMk/>
          <pc:sldMk cId="2008383230" sldId="350"/>
        </pc:sldMkLst>
        <pc:spChg chg="del">
          <ac:chgData name="Eugenia Appelhans" userId="2d97bc27457f462f" providerId="LiveId" clId="{A2D59091-9297-462D-B219-F5F42AD022C2}" dt="2022-03-09T17:19:23.029" v="914"/>
          <ac:spMkLst>
            <pc:docMk/>
            <pc:sldMk cId="2008383230" sldId="350"/>
            <ac:spMk id="41" creationId="{62E3493C-9EE5-40C5-9902-4A0416374CD5}"/>
          </ac:spMkLst>
        </pc:spChg>
        <pc:spChg chg="del">
          <ac:chgData name="Eugenia Appelhans" userId="2d97bc27457f462f" providerId="LiveId" clId="{A2D59091-9297-462D-B219-F5F42AD022C2}" dt="2022-03-09T17:19:23.029" v="914"/>
          <ac:spMkLst>
            <pc:docMk/>
            <pc:sldMk cId="2008383230" sldId="350"/>
            <ac:spMk id="42" creationId="{C93C2DD8-0EC6-4B41-91E6-4A8E336AF89A}"/>
          </ac:spMkLst>
        </pc:spChg>
        <pc:spChg chg="del">
          <ac:chgData name="Eugenia Appelhans" userId="2d97bc27457f462f" providerId="LiveId" clId="{A2D59091-9297-462D-B219-F5F42AD022C2}" dt="2022-03-09T17:19:23.029" v="914"/>
          <ac:spMkLst>
            <pc:docMk/>
            <pc:sldMk cId="2008383230" sldId="350"/>
            <ac:spMk id="43" creationId="{D5E3F933-FC69-4374-A35F-CF40365370FB}"/>
          </ac:spMkLst>
        </pc:spChg>
      </pc:sldChg>
      <pc:sldChg chg="modSp add mod ord">
        <pc:chgData name="Eugenia Appelhans" userId="2d97bc27457f462f" providerId="LiveId" clId="{A2D59091-9297-462D-B219-F5F42AD022C2}" dt="2022-03-09T17:19:45.679" v="931" actId="20577"/>
        <pc:sldMkLst>
          <pc:docMk/>
          <pc:sldMk cId="1801009079" sldId="351"/>
        </pc:sldMkLst>
        <pc:spChg chg="mod">
          <ac:chgData name="Eugenia Appelhans" userId="2d97bc27457f462f" providerId="LiveId" clId="{A2D59091-9297-462D-B219-F5F42AD022C2}" dt="2022-03-09T17:19:45.679" v="931" actId="20577"/>
          <ac:spMkLst>
            <pc:docMk/>
            <pc:sldMk cId="1801009079" sldId="351"/>
            <ac:spMk id="3" creationId="{C8722DDC-8EEE-4A06-8DFE-B44871EAA2CF}"/>
          </ac:spMkLst>
        </pc:spChg>
      </pc:sldChg>
      <pc:sldChg chg="modSp add mod ord">
        <pc:chgData name="Eugenia Appelhans" userId="2d97bc27457f462f" providerId="LiveId" clId="{A2D59091-9297-462D-B219-F5F42AD022C2}" dt="2022-03-09T17:20:25.629" v="952" actId="20577"/>
        <pc:sldMkLst>
          <pc:docMk/>
          <pc:sldMk cId="3501351411" sldId="352"/>
        </pc:sldMkLst>
        <pc:spChg chg="mod">
          <ac:chgData name="Eugenia Appelhans" userId="2d97bc27457f462f" providerId="LiveId" clId="{A2D59091-9297-462D-B219-F5F42AD022C2}" dt="2022-03-09T17:20:25.629" v="952" actId="20577"/>
          <ac:spMkLst>
            <pc:docMk/>
            <pc:sldMk cId="3501351411" sldId="352"/>
            <ac:spMk id="3" creationId="{C8722DDC-8EEE-4A06-8DFE-B44871EAA2CF}"/>
          </ac:spMkLst>
        </pc:spChg>
      </pc:sldChg>
      <pc:sldChg chg="modSp add del mod">
        <pc:chgData name="Eugenia Appelhans" userId="2d97bc27457f462f" providerId="LiveId" clId="{A2D59091-9297-462D-B219-F5F42AD022C2}" dt="2022-03-12T15:29:05.240" v="1004"/>
        <pc:sldMkLst>
          <pc:docMk/>
          <pc:sldMk cId="984299960" sldId="353"/>
        </pc:sldMkLst>
        <pc:spChg chg="mod">
          <ac:chgData name="Eugenia Appelhans" userId="2d97bc27457f462f" providerId="LiveId" clId="{A2D59091-9297-462D-B219-F5F42AD022C2}" dt="2022-03-12T15:29:05.240" v="1004"/>
          <ac:spMkLst>
            <pc:docMk/>
            <pc:sldMk cId="984299960" sldId="353"/>
            <ac:spMk id="3" creationId="{6A2CF4CE-9CA8-43FC-879C-3E084C2EB884}"/>
          </ac:spMkLst>
        </pc:spChg>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svg"/><Relationship Id="rId1" Type="http://schemas.openxmlformats.org/officeDocument/2006/relationships/image" Target="../media/image5.png"/><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diagrams/_rels/data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svg"/><Relationship Id="rId1" Type="http://schemas.openxmlformats.org/officeDocument/2006/relationships/image" Target="../media/image5.png"/><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diagrams/_rels/data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svg"/><Relationship Id="rId1" Type="http://schemas.openxmlformats.org/officeDocument/2006/relationships/image" Target="../media/image5.png"/><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diagrams/_rels/data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svg"/><Relationship Id="rId1" Type="http://schemas.openxmlformats.org/officeDocument/2006/relationships/image" Target="../media/image5.png"/><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diagrams/_rels/drawing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svg"/><Relationship Id="rId1" Type="http://schemas.openxmlformats.org/officeDocument/2006/relationships/image" Target="../media/image5.png"/><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diagrams/_rels/drawing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svg"/><Relationship Id="rId1" Type="http://schemas.openxmlformats.org/officeDocument/2006/relationships/image" Target="../media/image5.png"/><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diagrams/_rels/drawing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svg"/><Relationship Id="rId1" Type="http://schemas.openxmlformats.org/officeDocument/2006/relationships/image" Target="../media/image5.png"/><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diagrams/_rels/drawing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svg"/><Relationship Id="rId1" Type="http://schemas.openxmlformats.org/officeDocument/2006/relationships/image" Target="../media/image5.png"/><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diagrams/colors1.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1A66772-F185-4D58-B8BB-E9370D7A7A2B}" type="doc">
      <dgm:prSet loTypeId="urn:microsoft.com/office/officeart/2018/5/layout/IconLeaf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40FC4FFE-8987-4A26-B7F4-8A516F18ADAE}">
      <dgm:prSet/>
      <dgm:spPr/>
      <dgm:t>
        <a:bodyPr/>
        <a:lstStyle/>
        <a:p>
          <a:pPr>
            <a:lnSpc>
              <a:spcPct val="100000"/>
            </a:lnSpc>
            <a:defRPr cap="all"/>
          </a:pPr>
          <a:r>
            <a:rPr lang="en-US" b="0" i="0" dirty="0"/>
            <a:t>Theological Basis</a:t>
          </a:r>
          <a:endParaRPr lang="en-US" dirty="0"/>
        </a:p>
      </dgm:t>
    </dgm:pt>
    <dgm:pt modelId="{CAD7EF86-FB23-41F6-BF42-040B36DEFDB1}" type="parTrans" cxnId="{C7AD8469-3C68-4AF9-AB82-79B0043AA120}">
      <dgm:prSet/>
      <dgm:spPr/>
      <dgm:t>
        <a:bodyPr/>
        <a:lstStyle/>
        <a:p>
          <a:endParaRPr lang="en-US"/>
        </a:p>
      </dgm:t>
    </dgm:pt>
    <dgm:pt modelId="{5B62599A-5C9B-48E7-896E-EA782AC60C8B}" type="sibTrans" cxnId="{C7AD8469-3C68-4AF9-AB82-79B0043AA120}">
      <dgm:prSet/>
      <dgm:spPr/>
      <dgm:t>
        <a:bodyPr/>
        <a:lstStyle/>
        <a:p>
          <a:endParaRPr lang="en-US"/>
        </a:p>
      </dgm:t>
    </dgm:pt>
    <dgm:pt modelId="{49225C73-1633-42F1-AB3B-7CB183E5F8B8}">
      <dgm:prSet/>
      <dgm:spPr/>
      <dgm:t>
        <a:bodyPr/>
        <a:lstStyle/>
        <a:p>
          <a:pPr>
            <a:lnSpc>
              <a:spcPct val="100000"/>
            </a:lnSpc>
            <a:defRPr cap="all"/>
          </a:pPr>
          <a:r>
            <a:rPr lang="en-US" b="0" i="0" dirty="0"/>
            <a:t>Physical Basis</a:t>
          </a:r>
        </a:p>
        <a:p>
          <a:pPr>
            <a:lnSpc>
              <a:spcPct val="100000"/>
            </a:lnSpc>
            <a:defRPr cap="all"/>
          </a:pPr>
          <a:endParaRPr lang="en-US" b="0" i="0" dirty="0"/>
        </a:p>
      </dgm:t>
    </dgm:pt>
    <dgm:pt modelId="{1A0E2090-1D4F-438A-8766-B6030CE01ADD}" type="parTrans" cxnId="{A9154303-8225-4248-91DC-1B0156A35F07}">
      <dgm:prSet/>
      <dgm:spPr/>
      <dgm:t>
        <a:bodyPr/>
        <a:lstStyle/>
        <a:p>
          <a:endParaRPr lang="en-US"/>
        </a:p>
      </dgm:t>
    </dgm:pt>
    <dgm:pt modelId="{9646853A-8964-4519-A5B1-0B7D18B2983D}" type="sibTrans" cxnId="{A9154303-8225-4248-91DC-1B0156A35F07}">
      <dgm:prSet/>
      <dgm:spPr/>
      <dgm:t>
        <a:bodyPr/>
        <a:lstStyle/>
        <a:p>
          <a:endParaRPr lang="en-US"/>
        </a:p>
      </dgm:t>
    </dgm:pt>
    <dgm:pt modelId="{1C383F32-22E8-4F62-A3E0-BDC3D5F48992}">
      <dgm:prSet/>
      <dgm:spPr/>
      <dgm:t>
        <a:bodyPr/>
        <a:lstStyle/>
        <a:p>
          <a:pPr>
            <a:lnSpc>
              <a:spcPct val="100000"/>
            </a:lnSpc>
            <a:defRPr cap="all"/>
          </a:pPr>
          <a:r>
            <a:rPr lang="en-US" b="0" i="0" dirty="0"/>
            <a:t>Integration</a:t>
          </a:r>
          <a:endParaRPr lang="en-US" dirty="0"/>
        </a:p>
      </dgm:t>
    </dgm:pt>
    <dgm:pt modelId="{A7920A2F-3244-4159-AF04-6A1D38B7B317}" type="parTrans" cxnId="{C4CCE57E-E871-46D6-BAD5-880252C95D22}">
      <dgm:prSet/>
      <dgm:spPr/>
      <dgm:t>
        <a:bodyPr/>
        <a:lstStyle/>
        <a:p>
          <a:endParaRPr lang="en-US"/>
        </a:p>
      </dgm:t>
    </dgm:pt>
    <dgm:pt modelId="{8500F72A-2C6D-4FDF-9C1D-CA691380EB0B}" type="sibTrans" cxnId="{C4CCE57E-E871-46D6-BAD5-880252C95D22}">
      <dgm:prSet/>
      <dgm:spPr/>
      <dgm:t>
        <a:bodyPr/>
        <a:lstStyle/>
        <a:p>
          <a:endParaRPr lang="en-US"/>
        </a:p>
      </dgm:t>
    </dgm:pt>
    <dgm:pt modelId="{B6056BFB-47D7-4C5F-BA11-2CB63C56A52D}" type="pres">
      <dgm:prSet presAssocID="{01A66772-F185-4D58-B8BB-E9370D7A7A2B}" presName="root" presStyleCnt="0">
        <dgm:presLayoutVars>
          <dgm:dir/>
          <dgm:resizeHandles val="exact"/>
        </dgm:presLayoutVars>
      </dgm:prSet>
      <dgm:spPr/>
    </dgm:pt>
    <dgm:pt modelId="{311B26C8-22B1-4363-B621-DD56FB7418C8}" type="pres">
      <dgm:prSet presAssocID="{40FC4FFE-8987-4A26-B7F4-8A516F18ADAE}" presName="compNode" presStyleCnt="0"/>
      <dgm:spPr/>
    </dgm:pt>
    <dgm:pt modelId="{A201D7A7-914C-4D24-8B82-EE40155AB0BE}" type="pres">
      <dgm:prSet presAssocID="{40FC4FFE-8987-4A26-B7F4-8A516F18ADAE}" presName="iconBgRect" presStyleLbl="bgShp" presStyleIdx="0" presStyleCnt="3"/>
      <dgm:spPr>
        <a:prstGeom prst="ellipse">
          <a:avLst/>
        </a:prstGeom>
      </dgm:spPr>
    </dgm:pt>
    <dgm:pt modelId="{8FA2F131-CD01-4CBD-B7A5-1B9B5E7F0402}" type="pres">
      <dgm:prSet presAssocID="{40FC4FFE-8987-4A26-B7F4-8A516F18ADAE}"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Flowers in pot"/>
        </a:ext>
      </dgm:extLst>
    </dgm:pt>
    <dgm:pt modelId="{F755F00C-B2DB-4097-B4BC-8F1BACC938B7}" type="pres">
      <dgm:prSet presAssocID="{40FC4FFE-8987-4A26-B7F4-8A516F18ADAE}" presName="spaceRect" presStyleCnt="0"/>
      <dgm:spPr/>
    </dgm:pt>
    <dgm:pt modelId="{08F4E96D-0DB6-4476-8C51-7CC7EC2F227B}" type="pres">
      <dgm:prSet presAssocID="{40FC4FFE-8987-4A26-B7F4-8A516F18ADAE}" presName="textRect" presStyleLbl="revTx" presStyleIdx="0" presStyleCnt="3" custScaleY="23637">
        <dgm:presLayoutVars>
          <dgm:chMax val="1"/>
          <dgm:chPref val="1"/>
        </dgm:presLayoutVars>
      </dgm:prSet>
      <dgm:spPr/>
    </dgm:pt>
    <dgm:pt modelId="{5AB3C10D-885E-4522-AB39-7ED4318D191A}" type="pres">
      <dgm:prSet presAssocID="{5B62599A-5C9B-48E7-896E-EA782AC60C8B}" presName="sibTrans" presStyleCnt="0"/>
      <dgm:spPr/>
    </dgm:pt>
    <dgm:pt modelId="{2F278BF9-E1B2-4A1C-B065-C19A7B904219}" type="pres">
      <dgm:prSet presAssocID="{49225C73-1633-42F1-AB3B-7CB183E5F8B8}" presName="compNode" presStyleCnt="0"/>
      <dgm:spPr/>
    </dgm:pt>
    <dgm:pt modelId="{543C18BC-1989-44B2-9862-C670C61D3452}" type="pres">
      <dgm:prSet presAssocID="{49225C73-1633-42F1-AB3B-7CB183E5F8B8}" presName="iconBgRect" presStyleLbl="bgShp" presStyleIdx="1" presStyleCnt="3"/>
      <dgm:spPr>
        <a:prstGeom prst="ellipse">
          <a:avLst/>
        </a:prstGeom>
      </dgm:spPr>
    </dgm:pt>
    <dgm:pt modelId="{E94F35BC-9C76-400A-BBCA-0032259E2E5A}" type="pres">
      <dgm:prSet presAssocID="{49225C73-1633-42F1-AB3B-7CB183E5F8B8}"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Deciduous tree"/>
        </a:ext>
      </dgm:extLst>
    </dgm:pt>
    <dgm:pt modelId="{503A6D04-9ADD-43CC-9847-497CD48F2D11}" type="pres">
      <dgm:prSet presAssocID="{49225C73-1633-42F1-AB3B-7CB183E5F8B8}" presName="spaceRect" presStyleCnt="0"/>
      <dgm:spPr/>
    </dgm:pt>
    <dgm:pt modelId="{20363298-B2A6-463D-A7BE-F9F67404E389}" type="pres">
      <dgm:prSet presAssocID="{49225C73-1633-42F1-AB3B-7CB183E5F8B8}" presName="textRect" presStyleLbl="revTx" presStyleIdx="1" presStyleCnt="3" custScaleY="44248">
        <dgm:presLayoutVars>
          <dgm:chMax val="1"/>
          <dgm:chPref val="1"/>
        </dgm:presLayoutVars>
      </dgm:prSet>
      <dgm:spPr/>
    </dgm:pt>
    <dgm:pt modelId="{A47947BB-708D-4F7E-B072-3C2E42B34B24}" type="pres">
      <dgm:prSet presAssocID="{9646853A-8964-4519-A5B1-0B7D18B2983D}" presName="sibTrans" presStyleCnt="0"/>
      <dgm:spPr/>
    </dgm:pt>
    <dgm:pt modelId="{BDCD0AC9-D564-4025-AD8A-36664A6CBE31}" type="pres">
      <dgm:prSet presAssocID="{1C383F32-22E8-4F62-A3E0-BDC3D5F48992}" presName="compNode" presStyleCnt="0"/>
      <dgm:spPr/>
    </dgm:pt>
    <dgm:pt modelId="{5BDDFF18-9AEC-4E5E-B9AA-33D86F01A63E}" type="pres">
      <dgm:prSet presAssocID="{1C383F32-22E8-4F62-A3E0-BDC3D5F48992}" presName="iconBgRect" presStyleLbl="bgShp" presStyleIdx="2" presStyleCnt="3"/>
      <dgm:spPr>
        <a:prstGeom prst="ellipse">
          <a:avLst/>
        </a:prstGeom>
      </dgm:spPr>
    </dgm:pt>
    <dgm:pt modelId="{F09AEBFF-D2D3-4FFF-AD65-C3CEAEEB10F2}" type="pres">
      <dgm:prSet presAssocID="{1C383F32-22E8-4F62-A3E0-BDC3D5F48992}"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Bee"/>
        </a:ext>
      </dgm:extLst>
    </dgm:pt>
    <dgm:pt modelId="{F2EBFBCF-0520-415A-A886-3C4F90D208EF}" type="pres">
      <dgm:prSet presAssocID="{1C383F32-22E8-4F62-A3E0-BDC3D5F48992}" presName="spaceRect" presStyleCnt="0"/>
      <dgm:spPr/>
    </dgm:pt>
    <dgm:pt modelId="{AB9CAFAA-6939-48A6-A89B-19D1A94B9EA1}" type="pres">
      <dgm:prSet presAssocID="{1C383F32-22E8-4F62-A3E0-BDC3D5F48992}" presName="textRect" presStyleLbl="revTx" presStyleIdx="2" presStyleCnt="3">
        <dgm:presLayoutVars>
          <dgm:chMax val="1"/>
          <dgm:chPref val="1"/>
        </dgm:presLayoutVars>
      </dgm:prSet>
      <dgm:spPr/>
    </dgm:pt>
  </dgm:ptLst>
  <dgm:cxnLst>
    <dgm:cxn modelId="{A9154303-8225-4248-91DC-1B0156A35F07}" srcId="{01A66772-F185-4D58-B8BB-E9370D7A7A2B}" destId="{49225C73-1633-42F1-AB3B-7CB183E5F8B8}" srcOrd="1" destOrd="0" parTransId="{1A0E2090-1D4F-438A-8766-B6030CE01ADD}" sibTransId="{9646853A-8964-4519-A5B1-0B7D18B2983D}"/>
    <dgm:cxn modelId="{BA953D32-2DFF-47FE-AF26-C6B9E63D38DF}" type="presOf" srcId="{49225C73-1633-42F1-AB3B-7CB183E5F8B8}" destId="{20363298-B2A6-463D-A7BE-F9F67404E389}" srcOrd="0" destOrd="0" presId="urn:microsoft.com/office/officeart/2018/5/layout/IconLeafLabelList"/>
    <dgm:cxn modelId="{EC450542-0ED9-4BD6-9E85-5709B80794C5}" type="presOf" srcId="{01A66772-F185-4D58-B8BB-E9370D7A7A2B}" destId="{B6056BFB-47D7-4C5F-BA11-2CB63C56A52D}" srcOrd="0" destOrd="0" presId="urn:microsoft.com/office/officeart/2018/5/layout/IconLeafLabelList"/>
    <dgm:cxn modelId="{C7AD8469-3C68-4AF9-AB82-79B0043AA120}" srcId="{01A66772-F185-4D58-B8BB-E9370D7A7A2B}" destId="{40FC4FFE-8987-4A26-B7F4-8A516F18ADAE}" srcOrd="0" destOrd="0" parTransId="{CAD7EF86-FB23-41F6-BF42-040B36DEFDB1}" sibTransId="{5B62599A-5C9B-48E7-896E-EA782AC60C8B}"/>
    <dgm:cxn modelId="{C4CCE57E-E871-46D6-BAD5-880252C95D22}" srcId="{01A66772-F185-4D58-B8BB-E9370D7A7A2B}" destId="{1C383F32-22E8-4F62-A3E0-BDC3D5F48992}" srcOrd="2" destOrd="0" parTransId="{A7920A2F-3244-4159-AF04-6A1D38B7B317}" sibTransId="{8500F72A-2C6D-4FDF-9C1D-CA691380EB0B}"/>
    <dgm:cxn modelId="{D55FAE9C-CF3C-44F3-9D1E-DE6DF574E6D9}" type="presOf" srcId="{1C383F32-22E8-4F62-A3E0-BDC3D5F48992}" destId="{AB9CAFAA-6939-48A6-A89B-19D1A94B9EA1}" srcOrd="0" destOrd="0" presId="urn:microsoft.com/office/officeart/2018/5/layout/IconLeafLabelList"/>
    <dgm:cxn modelId="{A85983B4-FADF-419C-BC71-B5F0871C3055}" type="presOf" srcId="{40FC4FFE-8987-4A26-B7F4-8A516F18ADAE}" destId="{08F4E96D-0DB6-4476-8C51-7CC7EC2F227B}" srcOrd="0" destOrd="0" presId="urn:microsoft.com/office/officeart/2018/5/layout/IconLeafLabelList"/>
    <dgm:cxn modelId="{A3E74EE8-8900-4EBD-8983-3BF0AFD6DCC7}" type="presParOf" srcId="{B6056BFB-47D7-4C5F-BA11-2CB63C56A52D}" destId="{311B26C8-22B1-4363-B621-DD56FB7418C8}" srcOrd="0" destOrd="0" presId="urn:microsoft.com/office/officeart/2018/5/layout/IconLeafLabelList"/>
    <dgm:cxn modelId="{044EA9E0-B51B-492A-BE32-015CEAD0BAC9}" type="presParOf" srcId="{311B26C8-22B1-4363-B621-DD56FB7418C8}" destId="{A201D7A7-914C-4D24-8B82-EE40155AB0BE}" srcOrd="0" destOrd="0" presId="urn:microsoft.com/office/officeart/2018/5/layout/IconLeafLabelList"/>
    <dgm:cxn modelId="{08373EC6-14CB-429D-9495-F32683B931D7}" type="presParOf" srcId="{311B26C8-22B1-4363-B621-DD56FB7418C8}" destId="{8FA2F131-CD01-4CBD-B7A5-1B9B5E7F0402}" srcOrd="1" destOrd="0" presId="urn:microsoft.com/office/officeart/2018/5/layout/IconLeafLabelList"/>
    <dgm:cxn modelId="{9AB500F0-62A2-4E73-B4F4-5056804C8D6A}" type="presParOf" srcId="{311B26C8-22B1-4363-B621-DD56FB7418C8}" destId="{F755F00C-B2DB-4097-B4BC-8F1BACC938B7}" srcOrd="2" destOrd="0" presId="urn:microsoft.com/office/officeart/2018/5/layout/IconLeafLabelList"/>
    <dgm:cxn modelId="{676606A7-6564-4CEB-ACE0-4FF9A3A04E67}" type="presParOf" srcId="{311B26C8-22B1-4363-B621-DD56FB7418C8}" destId="{08F4E96D-0DB6-4476-8C51-7CC7EC2F227B}" srcOrd="3" destOrd="0" presId="urn:microsoft.com/office/officeart/2018/5/layout/IconLeafLabelList"/>
    <dgm:cxn modelId="{EAE0F94A-A454-4049-84F7-9EC90E847A03}" type="presParOf" srcId="{B6056BFB-47D7-4C5F-BA11-2CB63C56A52D}" destId="{5AB3C10D-885E-4522-AB39-7ED4318D191A}" srcOrd="1" destOrd="0" presId="urn:microsoft.com/office/officeart/2018/5/layout/IconLeafLabelList"/>
    <dgm:cxn modelId="{B0B5B21A-5ADD-4500-9A67-9B26AF543EBA}" type="presParOf" srcId="{B6056BFB-47D7-4C5F-BA11-2CB63C56A52D}" destId="{2F278BF9-E1B2-4A1C-B065-C19A7B904219}" srcOrd="2" destOrd="0" presId="urn:microsoft.com/office/officeart/2018/5/layout/IconLeafLabelList"/>
    <dgm:cxn modelId="{11FEAF2C-54F7-4E9C-A1D6-5FA0BF7F3665}" type="presParOf" srcId="{2F278BF9-E1B2-4A1C-B065-C19A7B904219}" destId="{543C18BC-1989-44B2-9862-C670C61D3452}" srcOrd="0" destOrd="0" presId="urn:microsoft.com/office/officeart/2018/5/layout/IconLeafLabelList"/>
    <dgm:cxn modelId="{92C17ECB-A80D-4A0E-95CF-40A53D32275F}" type="presParOf" srcId="{2F278BF9-E1B2-4A1C-B065-C19A7B904219}" destId="{E94F35BC-9C76-400A-BBCA-0032259E2E5A}" srcOrd="1" destOrd="0" presId="urn:microsoft.com/office/officeart/2018/5/layout/IconLeafLabelList"/>
    <dgm:cxn modelId="{54E5AE33-4BE6-44E7-871B-1103A0BA7A56}" type="presParOf" srcId="{2F278BF9-E1B2-4A1C-B065-C19A7B904219}" destId="{503A6D04-9ADD-43CC-9847-497CD48F2D11}" srcOrd="2" destOrd="0" presId="urn:microsoft.com/office/officeart/2018/5/layout/IconLeafLabelList"/>
    <dgm:cxn modelId="{3575FCA0-4FCE-460A-8D84-2C767D311A20}" type="presParOf" srcId="{2F278BF9-E1B2-4A1C-B065-C19A7B904219}" destId="{20363298-B2A6-463D-A7BE-F9F67404E389}" srcOrd="3" destOrd="0" presId="urn:microsoft.com/office/officeart/2018/5/layout/IconLeafLabelList"/>
    <dgm:cxn modelId="{4FD22448-C17B-4C43-BAB3-A0B7AA9BCE0D}" type="presParOf" srcId="{B6056BFB-47D7-4C5F-BA11-2CB63C56A52D}" destId="{A47947BB-708D-4F7E-B072-3C2E42B34B24}" srcOrd="3" destOrd="0" presId="urn:microsoft.com/office/officeart/2018/5/layout/IconLeafLabelList"/>
    <dgm:cxn modelId="{75E30F4F-0E76-457B-9D4F-CDE27C2F7F77}" type="presParOf" srcId="{B6056BFB-47D7-4C5F-BA11-2CB63C56A52D}" destId="{BDCD0AC9-D564-4025-AD8A-36664A6CBE31}" srcOrd="4" destOrd="0" presId="urn:microsoft.com/office/officeart/2018/5/layout/IconLeafLabelList"/>
    <dgm:cxn modelId="{C6A367E7-6A7C-42CB-94E4-8EA78AEF87BF}" type="presParOf" srcId="{BDCD0AC9-D564-4025-AD8A-36664A6CBE31}" destId="{5BDDFF18-9AEC-4E5E-B9AA-33D86F01A63E}" srcOrd="0" destOrd="0" presId="urn:microsoft.com/office/officeart/2018/5/layout/IconLeafLabelList"/>
    <dgm:cxn modelId="{B180CBEB-FA9F-4E52-8CA3-A65CB80BB91B}" type="presParOf" srcId="{BDCD0AC9-D564-4025-AD8A-36664A6CBE31}" destId="{F09AEBFF-D2D3-4FFF-AD65-C3CEAEEB10F2}" srcOrd="1" destOrd="0" presId="urn:microsoft.com/office/officeart/2018/5/layout/IconLeafLabelList"/>
    <dgm:cxn modelId="{170B020E-1E19-4EB4-A72C-4FCF01A7DD7E}" type="presParOf" srcId="{BDCD0AC9-D564-4025-AD8A-36664A6CBE31}" destId="{F2EBFBCF-0520-415A-A886-3C4F90D208EF}" srcOrd="2" destOrd="0" presId="urn:microsoft.com/office/officeart/2018/5/layout/IconLeafLabelList"/>
    <dgm:cxn modelId="{CADD8F7D-722C-42A0-AF21-39A3559F8D7B}" type="presParOf" srcId="{BDCD0AC9-D564-4025-AD8A-36664A6CBE31}" destId="{AB9CAFAA-6939-48A6-A89B-19D1A94B9EA1}" srcOrd="3" destOrd="0" presId="urn:microsoft.com/office/officeart/2018/5/layout/IconLeafLabel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1A66772-F185-4D58-B8BB-E9370D7A7A2B}" type="doc">
      <dgm:prSet loTypeId="urn:microsoft.com/office/officeart/2018/5/layout/IconLeaf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40FC4FFE-8987-4A26-B7F4-8A516F18ADAE}">
      <dgm:prSet/>
      <dgm:spPr/>
      <dgm:t>
        <a:bodyPr/>
        <a:lstStyle/>
        <a:p>
          <a:pPr>
            <a:lnSpc>
              <a:spcPct val="100000"/>
            </a:lnSpc>
            <a:defRPr cap="all"/>
          </a:pPr>
          <a:r>
            <a:rPr lang="en-US" b="0" i="0" dirty="0"/>
            <a:t>People all matter</a:t>
          </a:r>
          <a:endParaRPr lang="en-US" dirty="0"/>
        </a:p>
      </dgm:t>
    </dgm:pt>
    <dgm:pt modelId="{CAD7EF86-FB23-41F6-BF42-040B36DEFDB1}" type="parTrans" cxnId="{C7AD8469-3C68-4AF9-AB82-79B0043AA120}">
      <dgm:prSet/>
      <dgm:spPr/>
      <dgm:t>
        <a:bodyPr/>
        <a:lstStyle/>
        <a:p>
          <a:endParaRPr lang="en-US"/>
        </a:p>
      </dgm:t>
    </dgm:pt>
    <dgm:pt modelId="{5B62599A-5C9B-48E7-896E-EA782AC60C8B}" type="sibTrans" cxnId="{C7AD8469-3C68-4AF9-AB82-79B0043AA120}">
      <dgm:prSet/>
      <dgm:spPr/>
      <dgm:t>
        <a:bodyPr/>
        <a:lstStyle/>
        <a:p>
          <a:endParaRPr lang="en-US"/>
        </a:p>
      </dgm:t>
    </dgm:pt>
    <dgm:pt modelId="{49225C73-1633-42F1-AB3B-7CB183E5F8B8}">
      <dgm:prSet/>
      <dgm:spPr/>
      <dgm:t>
        <a:bodyPr/>
        <a:lstStyle/>
        <a:p>
          <a:pPr>
            <a:lnSpc>
              <a:spcPct val="100000"/>
            </a:lnSpc>
            <a:defRPr cap="all"/>
          </a:pPr>
          <a:r>
            <a:rPr lang="en-US" b="0" i="0" dirty="0"/>
            <a:t>These are not small problems</a:t>
          </a:r>
        </a:p>
        <a:p>
          <a:pPr>
            <a:lnSpc>
              <a:spcPct val="100000"/>
            </a:lnSpc>
            <a:defRPr cap="all"/>
          </a:pPr>
          <a:endParaRPr lang="en-US" b="0" i="0" dirty="0"/>
        </a:p>
      </dgm:t>
    </dgm:pt>
    <dgm:pt modelId="{1A0E2090-1D4F-438A-8766-B6030CE01ADD}" type="parTrans" cxnId="{A9154303-8225-4248-91DC-1B0156A35F07}">
      <dgm:prSet/>
      <dgm:spPr/>
      <dgm:t>
        <a:bodyPr/>
        <a:lstStyle/>
        <a:p>
          <a:endParaRPr lang="en-US"/>
        </a:p>
      </dgm:t>
    </dgm:pt>
    <dgm:pt modelId="{9646853A-8964-4519-A5B1-0B7D18B2983D}" type="sibTrans" cxnId="{A9154303-8225-4248-91DC-1B0156A35F07}">
      <dgm:prSet/>
      <dgm:spPr/>
      <dgm:t>
        <a:bodyPr/>
        <a:lstStyle/>
        <a:p>
          <a:endParaRPr lang="en-US"/>
        </a:p>
      </dgm:t>
    </dgm:pt>
    <dgm:pt modelId="{1C383F32-22E8-4F62-A3E0-BDC3D5F48992}">
      <dgm:prSet/>
      <dgm:spPr/>
      <dgm:t>
        <a:bodyPr/>
        <a:lstStyle/>
        <a:p>
          <a:pPr>
            <a:lnSpc>
              <a:spcPct val="100000"/>
            </a:lnSpc>
            <a:defRPr cap="all"/>
          </a:pPr>
          <a:r>
            <a:rPr lang="en-US" dirty="0"/>
            <a:t>God cares for the whole person</a:t>
          </a:r>
        </a:p>
      </dgm:t>
    </dgm:pt>
    <dgm:pt modelId="{A7920A2F-3244-4159-AF04-6A1D38B7B317}" type="parTrans" cxnId="{C4CCE57E-E871-46D6-BAD5-880252C95D22}">
      <dgm:prSet/>
      <dgm:spPr/>
      <dgm:t>
        <a:bodyPr/>
        <a:lstStyle/>
        <a:p>
          <a:endParaRPr lang="en-US"/>
        </a:p>
      </dgm:t>
    </dgm:pt>
    <dgm:pt modelId="{8500F72A-2C6D-4FDF-9C1D-CA691380EB0B}" type="sibTrans" cxnId="{C4CCE57E-E871-46D6-BAD5-880252C95D22}">
      <dgm:prSet/>
      <dgm:spPr/>
      <dgm:t>
        <a:bodyPr/>
        <a:lstStyle/>
        <a:p>
          <a:endParaRPr lang="en-US"/>
        </a:p>
      </dgm:t>
    </dgm:pt>
    <dgm:pt modelId="{B6056BFB-47D7-4C5F-BA11-2CB63C56A52D}" type="pres">
      <dgm:prSet presAssocID="{01A66772-F185-4D58-B8BB-E9370D7A7A2B}" presName="root" presStyleCnt="0">
        <dgm:presLayoutVars>
          <dgm:dir/>
          <dgm:resizeHandles val="exact"/>
        </dgm:presLayoutVars>
      </dgm:prSet>
      <dgm:spPr/>
    </dgm:pt>
    <dgm:pt modelId="{311B26C8-22B1-4363-B621-DD56FB7418C8}" type="pres">
      <dgm:prSet presAssocID="{40FC4FFE-8987-4A26-B7F4-8A516F18ADAE}" presName="compNode" presStyleCnt="0"/>
      <dgm:spPr/>
    </dgm:pt>
    <dgm:pt modelId="{A201D7A7-914C-4D24-8B82-EE40155AB0BE}" type="pres">
      <dgm:prSet presAssocID="{40FC4FFE-8987-4A26-B7F4-8A516F18ADAE}" presName="iconBgRect" presStyleLbl="bgShp" presStyleIdx="0" presStyleCnt="3"/>
      <dgm:spPr>
        <a:prstGeom prst="ellipse">
          <a:avLst/>
        </a:prstGeom>
      </dgm:spPr>
    </dgm:pt>
    <dgm:pt modelId="{8FA2F131-CD01-4CBD-B7A5-1B9B5E7F0402}" type="pres">
      <dgm:prSet presAssocID="{40FC4FFE-8987-4A26-B7F4-8A516F18ADAE}"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Flowers in pot"/>
        </a:ext>
      </dgm:extLst>
    </dgm:pt>
    <dgm:pt modelId="{F755F00C-B2DB-4097-B4BC-8F1BACC938B7}" type="pres">
      <dgm:prSet presAssocID="{40FC4FFE-8987-4A26-B7F4-8A516F18ADAE}" presName="spaceRect" presStyleCnt="0"/>
      <dgm:spPr/>
    </dgm:pt>
    <dgm:pt modelId="{08F4E96D-0DB6-4476-8C51-7CC7EC2F227B}" type="pres">
      <dgm:prSet presAssocID="{40FC4FFE-8987-4A26-B7F4-8A516F18ADAE}" presName="textRect" presStyleLbl="revTx" presStyleIdx="0" presStyleCnt="3" custScaleY="23637">
        <dgm:presLayoutVars>
          <dgm:chMax val="1"/>
          <dgm:chPref val="1"/>
        </dgm:presLayoutVars>
      </dgm:prSet>
      <dgm:spPr/>
    </dgm:pt>
    <dgm:pt modelId="{5AB3C10D-885E-4522-AB39-7ED4318D191A}" type="pres">
      <dgm:prSet presAssocID="{5B62599A-5C9B-48E7-896E-EA782AC60C8B}" presName="sibTrans" presStyleCnt="0"/>
      <dgm:spPr/>
    </dgm:pt>
    <dgm:pt modelId="{2F278BF9-E1B2-4A1C-B065-C19A7B904219}" type="pres">
      <dgm:prSet presAssocID="{49225C73-1633-42F1-AB3B-7CB183E5F8B8}" presName="compNode" presStyleCnt="0"/>
      <dgm:spPr/>
    </dgm:pt>
    <dgm:pt modelId="{543C18BC-1989-44B2-9862-C670C61D3452}" type="pres">
      <dgm:prSet presAssocID="{49225C73-1633-42F1-AB3B-7CB183E5F8B8}" presName="iconBgRect" presStyleLbl="bgShp" presStyleIdx="1" presStyleCnt="3"/>
      <dgm:spPr>
        <a:prstGeom prst="ellipse">
          <a:avLst/>
        </a:prstGeom>
      </dgm:spPr>
    </dgm:pt>
    <dgm:pt modelId="{E94F35BC-9C76-400A-BBCA-0032259E2E5A}" type="pres">
      <dgm:prSet presAssocID="{49225C73-1633-42F1-AB3B-7CB183E5F8B8}"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Deciduous tree"/>
        </a:ext>
      </dgm:extLst>
    </dgm:pt>
    <dgm:pt modelId="{503A6D04-9ADD-43CC-9847-497CD48F2D11}" type="pres">
      <dgm:prSet presAssocID="{49225C73-1633-42F1-AB3B-7CB183E5F8B8}" presName="spaceRect" presStyleCnt="0"/>
      <dgm:spPr/>
    </dgm:pt>
    <dgm:pt modelId="{20363298-B2A6-463D-A7BE-F9F67404E389}" type="pres">
      <dgm:prSet presAssocID="{49225C73-1633-42F1-AB3B-7CB183E5F8B8}" presName="textRect" presStyleLbl="revTx" presStyleIdx="1" presStyleCnt="3" custScaleY="44248">
        <dgm:presLayoutVars>
          <dgm:chMax val="1"/>
          <dgm:chPref val="1"/>
        </dgm:presLayoutVars>
      </dgm:prSet>
      <dgm:spPr/>
    </dgm:pt>
    <dgm:pt modelId="{A47947BB-708D-4F7E-B072-3C2E42B34B24}" type="pres">
      <dgm:prSet presAssocID="{9646853A-8964-4519-A5B1-0B7D18B2983D}" presName="sibTrans" presStyleCnt="0"/>
      <dgm:spPr/>
    </dgm:pt>
    <dgm:pt modelId="{BDCD0AC9-D564-4025-AD8A-36664A6CBE31}" type="pres">
      <dgm:prSet presAssocID="{1C383F32-22E8-4F62-A3E0-BDC3D5F48992}" presName="compNode" presStyleCnt="0"/>
      <dgm:spPr/>
    </dgm:pt>
    <dgm:pt modelId="{5BDDFF18-9AEC-4E5E-B9AA-33D86F01A63E}" type="pres">
      <dgm:prSet presAssocID="{1C383F32-22E8-4F62-A3E0-BDC3D5F48992}" presName="iconBgRect" presStyleLbl="bgShp" presStyleIdx="2" presStyleCnt="3"/>
      <dgm:spPr>
        <a:prstGeom prst="ellipse">
          <a:avLst/>
        </a:prstGeom>
      </dgm:spPr>
    </dgm:pt>
    <dgm:pt modelId="{F09AEBFF-D2D3-4FFF-AD65-C3CEAEEB10F2}" type="pres">
      <dgm:prSet presAssocID="{1C383F32-22E8-4F62-A3E0-BDC3D5F48992}"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Bee"/>
        </a:ext>
      </dgm:extLst>
    </dgm:pt>
    <dgm:pt modelId="{F2EBFBCF-0520-415A-A886-3C4F90D208EF}" type="pres">
      <dgm:prSet presAssocID="{1C383F32-22E8-4F62-A3E0-BDC3D5F48992}" presName="spaceRect" presStyleCnt="0"/>
      <dgm:spPr/>
    </dgm:pt>
    <dgm:pt modelId="{AB9CAFAA-6939-48A6-A89B-19D1A94B9EA1}" type="pres">
      <dgm:prSet presAssocID="{1C383F32-22E8-4F62-A3E0-BDC3D5F48992}" presName="textRect" presStyleLbl="revTx" presStyleIdx="2" presStyleCnt="3">
        <dgm:presLayoutVars>
          <dgm:chMax val="1"/>
          <dgm:chPref val="1"/>
        </dgm:presLayoutVars>
      </dgm:prSet>
      <dgm:spPr/>
    </dgm:pt>
  </dgm:ptLst>
  <dgm:cxnLst>
    <dgm:cxn modelId="{A9154303-8225-4248-91DC-1B0156A35F07}" srcId="{01A66772-F185-4D58-B8BB-E9370D7A7A2B}" destId="{49225C73-1633-42F1-AB3B-7CB183E5F8B8}" srcOrd="1" destOrd="0" parTransId="{1A0E2090-1D4F-438A-8766-B6030CE01ADD}" sibTransId="{9646853A-8964-4519-A5B1-0B7D18B2983D}"/>
    <dgm:cxn modelId="{BA953D32-2DFF-47FE-AF26-C6B9E63D38DF}" type="presOf" srcId="{49225C73-1633-42F1-AB3B-7CB183E5F8B8}" destId="{20363298-B2A6-463D-A7BE-F9F67404E389}" srcOrd="0" destOrd="0" presId="urn:microsoft.com/office/officeart/2018/5/layout/IconLeafLabelList"/>
    <dgm:cxn modelId="{EC450542-0ED9-4BD6-9E85-5709B80794C5}" type="presOf" srcId="{01A66772-F185-4D58-B8BB-E9370D7A7A2B}" destId="{B6056BFB-47D7-4C5F-BA11-2CB63C56A52D}" srcOrd="0" destOrd="0" presId="urn:microsoft.com/office/officeart/2018/5/layout/IconLeafLabelList"/>
    <dgm:cxn modelId="{C7AD8469-3C68-4AF9-AB82-79B0043AA120}" srcId="{01A66772-F185-4D58-B8BB-E9370D7A7A2B}" destId="{40FC4FFE-8987-4A26-B7F4-8A516F18ADAE}" srcOrd="0" destOrd="0" parTransId="{CAD7EF86-FB23-41F6-BF42-040B36DEFDB1}" sibTransId="{5B62599A-5C9B-48E7-896E-EA782AC60C8B}"/>
    <dgm:cxn modelId="{C4CCE57E-E871-46D6-BAD5-880252C95D22}" srcId="{01A66772-F185-4D58-B8BB-E9370D7A7A2B}" destId="{1C383F32-22E8-4F62-A3E0-BDC3D5F48992}" srcOrd="2" destOrd="0" parTransId="{A7920A2F-3244-4159-AF04-6A1D38B7B317}" sibTransId="{8500F72A-2C6D-4FDF-9C1D-CA691380EB0B}"/>
    <dgm:cxn modelId="{D55FAE9C-CF3C-44F3-9D1E-DE6DF574E6D9}" type="presOf" srcId="{1C383F32-22E8-4F62-A3E0-BDC3D5F48992}" destId="{AB9CAFAA-6939-48A6-A89B-19D1A94B9EA1}" srcOrd="0" destOrd="0" presId="urn:microsoft.com/office/officeart/2018/5/layout/IconLeafLabelList"/>
    <dgm:cxn modelId="{A85983B4-FADF-419C-BC71-B5F0871C3055}" type="presOf" srcId="{40FC4FFE-8987-4A26-B7F4-8A516F18ADAE}" destId="{08F4E96D-0DB6-4476-8C51-7CC7EC2F227B}" srcOrd="0" destOrd="0" presId="urn:microsoft.com/office/officeart/2018/5/layout/IconLeafLabelList"/>
    <dgm:cxn modelId="{A3E74EE8-8900-4EBD-8983-3BF0AFD6DCC7}" type="presParOf" srcId="{B6056BFB-47D7-4C5F-BA11-2CB63C56A52D}" destId="{311B26C8-22B1-4363-B621-DD56FB7418C8}" srcOrd="0" destOrd="0" presId="urn:microsoft.com/office/officeart/2018/5/layout/IconLeafLabelList"/>
    <dgm:cxn modelId="{044EA9E0-B51B-492A-BE32-015CEAD0BAC9}" type="presParOf" srcId="{311B26C8-22B1-4363-B621-DD56FB7418C8}" destId="{A201D7A7-914C-4D24-8B82-EE40155AB0BE}" srcOrd="0" destOrd="0" presId="urn:microsoft.com/office/officeart/2018/5/layout/IconLeafLabelList"/>
    <dgm:cxn modelId="{08373EC6-14CB-429D-9495-F32683B931D7}" type="presParOf" srcId="{311B26C8-22B1-4363-B621-DD56FB7418C8}" destId="{8FA2F131-CD01-4CBD-B7A5-1B9B5E7F0402}" srcOrd="1" destOrd="0" presId="urn:microsoft.com/office/officeart/2018/5/layout/IconLeafLabelList"/>
    <dgm:cxn modelId="{9AB500F0-62A2-4E73-B4F4-5056804C8D6A}" type="presParOf" srcId="{311B26C8-22B1-4363-B621-DD56FB7418C8}" destId="{F755F00C-B2DB-4097-B4BC-8F1BACC938B7}" srcOrd="2" destOrd="0" presId="urn:microsoft.com/office/officeart/2018/5/layout/IconLeafLabelList"/>
    <dgm:cxn modelId="{676606A7-6564-4CEB-ACE0-4FF9A3A04E67}" type="presParOf" srcId="{311B26C8-22B1-4363-B621-DD56FB7418C8}" destId="{08F4E96D-0DB6-4476-8C51-7CC7EC2F227B}" srcOrd="3" destOrd="0" presId="urn:microsoft.com/office/officeart/2018/5/layout/IconLeafLabelList"/>
    <dgm:cxn modelId="{EAE0F94A-A454-4049-84F7-9EC90E847A03}" type="presParOf" srcId="{B6056BFB-47D7-4C5F-BA11-2CB63C56A52D}" destId="{5AB3C10D-885E-4522-AB39-7ED4318D191A}" srcOrd="1" destOrd="0" presId="urn:microsoft.com/office/officeart/2018/5/layout/IconLeafLabelList"/>
    <dgm:cxn modelId="{B0B5B21A-5ADD-4500-9A67-9B26AF543EBA}" type="presParOf" srcId="{B6056BFB-47D7-4C5F-BA11-2CB63C56A52D}" destId="{2F278BF9-E1B2-4A1C-B065-C19A7B904219}" srcOrd="2" destOrd="0" presId="urn:microsoft.com/office/officeart/2018/5/layout/IconLeafLabelList"/>
    <dgm:cxn modelId="{11FEAF2C-54F7-4E9C-A1D6-5FA0BF7F3665}" type="presParOf" srcId="{2F278BF9-E1B2-4A1C-B065-C19A7B904219}" destId="{543C18BC-1989-44B2-9862-C670C61D3452}" srcOrd="0" destOrd="0" presId="urn:microsoft.com/office/officeart/2018/5/layout/IconLeafLabelList"/>
    <dgm:cxn modelId="{92C17ECB-A80D-4A0E-95CF-40A53D32275F}" type="presParOf" srcId="{2F278BF9-E1B2-4A1C-B065-C19A7B904219}" destId="{E94F35BC-9C76-400A-BBCA-0032259E2E5A}" srcOrd="1" destOrd="0" presId="urn:microsoft.com/office/officeart/2018/5/layout/IconLeafLabelList"/>
    <dgm:cxn modelId="{54E5AE33-4BE6-44E7-871B-1103A0BA7A56}" type="presParOf" srcId="{2F278BF9-E1B2-4A1C-B065-C19A7B904219}" destId="{503A6D04-9ADD-43CC-9847-497CD48F2D11}" srcOrd="2" destOrd="0" presId="urn:microsoft.com/office/officeart/2018/5/layout/IconLeafLabelList"/>
    <dgm:cxn modelId="{3575FCA0-4FCE-460A-8D84-2C767D311A20}" type="presParOf" srcId="{2F278BF9-E1B2-4A1C-B065-C19A7B904219}" destId="{20363298-B2A6-463D-A7BE-F9F67404E389}" srcOrd="3" destOrd="0" presId="urn:microsoft.com/office/officeart/2018/5/layout/IconLeafLabelList"/>
    <dgm:cxn modelId="{4FD22448-C17B-4C43-BAB3-A0B7AA9BCE0D}" type="presParOf" srcId="{B6056BFB-47D7-4C5F-BA11-2CB63C56A52D}" destId="{A47947BB-708D-4F7E-B072-3C2E42B34B24}" srcOrd="3" destOrd="0" presId="urn:microsoft.com/office/officeart/2018/5/layout/IconLeafLabelList"/>
    <dgm:cxn modelId="{75E30F4F-0E76-457B-9D4F-CDE27C2F7F77}" type="presParOf" srcId="{B6056BFB-47D7-4C5F-BA11-2CB63C56A52D}" destId="{BDCD0AC9-D564-4025-AD8A-36664A6CBE31}" srcOrd="4" destOrd="0" presId="urn:microsoft.com/office/officeart/2018/5/layout/IconLeafLabelList"/>
    <dgm:cxn modelId="{C6A367E7-6A7C-42CB-94E4-8EA78AEF87BF}" type="presParOf" srcId="{BDCD0AC9-D564-4025-AD8A-36664A6CBE31}" destId="{5BDDFF18-9AEC-4E5E-B9AA-33D86F01A63E}" srcOrd="0" destOrd="0" presId="urn:microsoft.com/office/officeart/2018/5/layout/IconLeafLabelList"/>
    <dgm:cxn modelId="{B180CBEB-FA9F-4E52-8CA3-A65CB80BB91B}" type="presParOf" srcId="{BDCD0AC9-D564-4025-AD8A-36664A6CBE31}" destId="{F09AEBFF-D2D3-4FFF-AD65-C3CEAEEB10F2}" srcOrd="1" destOrd="0" presId="urn:microsoft.com/office/officeart/2018/5/layout/IconLeafLabelList"/>
    <dgm:cxn modelId="{170B020E-1E19-4EB4-A72C-4FCF01A7DD7E}" type="presParOf" srcId="{BDCD0AC9-D564-4025-AD8A-36664A6CBE31}" destId="{F2EBFBCF-0520-415A-A886-3C4F90D208EF}" srcOrd="2" destOrd="0" presId="urn:microsoft.com/office/officeart/2018/5/layout/IconLeafLabelList"/>
    <dgm:cxn modelId="{CADD8F7D-722C-42A0-AF21-39A3559F8D7B}" type="presParOf" srcId="{BDCD0AC9-D564-4025-AD8A-36664A6CBE31}" destId="{AB9CAFAA-6939-48A6-A89B-19D1A94B9EA1}" srcOrd="3" destOrd="0" presId="urn:microsoft.com/office/officeart/2018/5/layout/IconLeafLabel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1A66772-F185-4D58-B8BB-E9370D7A7A2B}" type="doc">
      <dgm:prSet loTypeId="urn:microsoft.com/office/officeart/2018/5/layout/IconLeaf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40FC4FFE-8987-4A26-B7F4-8A516F18ADAE}">
      <dgm:prSet/>
      <dgm:spPr/>
      <dgm:t>
        <a:bodyPr/>
        <a:lstStyle/>
        <a:p>
          <a:pPr>
            <a:lnSpc>
              <a:spcPct val="100000"/>
            </a:lnSpc>
            <a:defRPr cap="all"/>
          </a:pPr>
          <a:r>
            <a:rPr lang="en-US" b="0" i="0" dirty="0"/>
            <a:t>“Whoever sheds human blood,</a:t>
          </a:r>
          <a:br>
            <a:rPr lang="en-US" dirty="0"/>
          </a:br>
          <a:r>
            <a:rPr lang="en-US" b="0" i="0" dirty="0"/>
            <a:t>    by humans shall their blood be shed;</a:t>
          </a:r>
          <a:br>
            <a:rPr lang="en-US" dirty="0"/>
          </a:br>
          <a:r>
            <a:rPr lang="en-US" b="0" i="0" dirty="0"/>
            <a:t>for in the image of God</a:t>
          </a:r>
          <a:br>
            <a:rPr lang="en-US" dirty="0"/>
          </a:br>
          <a:r>
            <a:rPr lang="en-US" b="0" i="0" dirty="0"/>
            <a:t>    has God made mankind.</a:t>
          </a:r>
        </a:p>
        <a:p>
          <a:pPr>
            <a:lnSpc>
              <a:spcPct val="100000"/>
            </a:lnSpc>
            <a:defRPr cap="all"/>
          </a:pPr>
          <a:r>
            <a:rPr lang="en-US" b="0" i="0" dirty="0"/>
            <a:t>Genesis 9:6 NIV</a:t>
          </a:r>
          <a:endParaRPr lang="en-US" dirty="0"/>
        </a:p>
      </dgm:t>
    </dgm:pt>
    <dgm:pt modelId="{CAD7EF86-FB23-41F6-BF42-040B36DEFDB1}" type="parTrans" cxnId="{C7AD8469-3C68-4AF9-AB82-79B0043AA120}">
      <dgm:prSet/>
      <dgm:spPr/>
      <dgm:t>
        <a:bodyPr/>
        <a:lstStyle/>
        <a:p>
          <a:endParaRPr lang="en-US"/>
        </a:p>
      </dgm:t>
    </dgm:pt>
    <dgm:pt modelId="{5B62599A-5C9B-48E7-896E-EA782AC60C8B}" type="sibTrans" cxnId="{C7AD8469-3C68-4AF9-AB82-79B0043AA120}">
      <dgm:prSet/>
      <dgm:spPr/>
      <dgm:t>
        <a:bodyPr/>
        <a:lstStyle/>
        <a:p>
          <a:endParaRPr lang="en-US"/>
        </a:p>
      </dgm:t>
    </dgm:pt>
    <dgm:pt modelId="{49225C73-1633-42F1-AB3B-7CB183E5F8B8}">
      <dgm:prSet/>
      <dgm:spPr/>
      <dgm:t>
        <a:bodyPr/>
        <a:lstStyle/>
        <a:p>
          <a:pPr>
            <a:lnSpc>
              <a:spcPct val="100000"/>
            </a:lnSpc>
            <a:defRPr cap="all"/>
          </a:pPr>
          <a:r>
            <a:rPr lang="en-US" b="0" i="0" dirty="0"/>
            <a:t>When Adam had lived 130 years, he had a son in his own likeness, in his own image; and he named him Seth. </a:t>
          </a:r>
        </a:p>
        <a:p>
          <a:pPr>
            <a:lnSpc>
              <a:spcPct val="100000"/>
            </a:lnSpc>
            <a:defRPr cap="all"/>
          </a:pPr>
          <a:r>
            <a:rPr lang="en-US" b="0" i="0" dirty="0"/>
            <a:t> Genesis 5:3 NIV</a:t>
          </a:r>
        </a:p>
        <a:p>
          <a:pPr>
            <a:lnSpc>
              <a:spcPct val="100000"/>
            </a:lnSpc>
            <a:defRPr cap="all"/>
          </a:pPr>
          <a:endParaRPr lang="en-US" b="0" i="0" dirty="0"/>
        </a:p>
      </dgm:t>
    </dgm:pt>
    <dgm:pt modelId="{1A0E2090-1D4F-438A-8766-B6030CE01ADD}" type="parTrans" cxnId="{A9154303-8225-4248-91DC-1B0156A35F07}">
      <dgm:prSet/>
      <dgm:spPr/>
      <dgm:t>
        <a:bodyPr/>
        <a:lstStyle/>
        <a:p>
          <a:endParaRPr lang="en-US"/>
        </a:p>
      </dgm:t>
    </dgm:pt>
    <dgm:pt modelId="{9646853A-8964-4519-A5B1-0B7D18B2983D}" type="sibTrans" cxnId="{A9154303-8225-4248-91DC-1B0156A35F07}">
      <dgm:prSet/>
      <dgm:spPr/>
      <dgm:t>
        <a:bodyPr/>
        <a:lstStyle/>
        <a:p>
          <a:endParaRPr lang="en-US"/>
        </a:p>
      </dgm:t>
    </dgm:pt>
    <dgm:pt modelId="{1C383F32-22E8-4F62-A3E0-BDC3D5F48992}">
      <dgm:prSet/>
      <dgm:spPr/>
      <dgm:t>
        <a:bodyPr/>
        <a:lstStyle/>
        <a:p>
          <a:pPr>
            <a:lnSpc>
              <a:spcPct val="100000"/>
            </a:lnSpc>
            <a:defRPr cap="all"/>
          </a:pPr>
          <a:r>
            <a:rPr lang="en-US" b="0" i="0" dirty="0"/>
            <a:t>drive out all the inhabitants of the land before you. Destroy all their carved images and their cast idols, and demolish all their high places.</a:t>
          </a:r>
        </a:p>
        <a:p>
          <a:pPr>
            <a:lnSpc>
              <a:spcPct val="100000"/>
            </a:lnSpc>
            <a:defRPr cap="all"/>
          </a:pPr>
          <a:r>
            <a:rPr lang="en-US" b="0" i="0" dirty="0"/>
            <a:t>Numbers 33:52 NIV</a:t>
          </a:r>
          <a:endParaRPr lang="en-US" dirty="0"/>
        </a:p>
      </dgm:t>
    </dgm:pt>
    <dgm:pt modelId="{A7920A2F-3244-4159-AF04-6A1D38B7B317}" type="parTrans" cxnId="{C4CCE57E-E871-46D6-BAD5-880252C95D22}">
      <dgm:prSet/>
      <dgm:spPr/>
      <dgm:t>
        <a:bodyPr/>
        <a:lstStyle/>
        <a:p>
          <a:endParaRPr lang="en-US"/>
        </a:p>
      </dgm:t>
    </dgm:pt>
    <dgm:pt modelId="{8500F72A-2C6D-4FDF-9C1D-CA691380EB0B}" type="sibTrans" cxnId="{C4CCE57E-E871-46D6-BAD5-880252C95D22}">
      <dgm:prSet/>
      <dgm:spPr/>
      <dgm:t>
        <a:bodyPr/>
        <a:lstStyle/>
        <a:p>
          <a:endParaRPr lang="en-US"/>
        </a:p>
      </dgm:t>
    </dgm:pt>
    <dgm:pt modelId="{B6056BFB-47D7-4C5F-BA11-2CB63C56A52D}" type="pres">
      <dgm:prSet presAssocID="{01A66772-F185-4D58-B8BB-E9370D7A7A2B}" presName="root" presStyleCnt="0">
        <dgm:presLayoutVars>
          <dgm:dir/>
          <dgm:resizeHandles val="exact"/>
        </dgm:presLayoutVars>
      </dgm:prSet>
      <dgm:spPr/>
    </dgm:pt>
    <dgm:pt modelId="{311B26C8-22B1-4363-B621-DD56FB7418C8}" type="pres">
      <dgm:prSet presAssocID="{40FC4FFE-8987-4A26-B7F4-8A516F18ADAE}" presName="compNode" presStyleCnt="0"/>
      <dgm:spPr/>
    </dgm:pt>
    <dgm:pt modelId="{A201D7A7-914C-4D24-8B82-EE40155AB0BE}" type="pres">
      <dgm:prSet presAssocID="{40FC4FFE-8987-4A26-B7F4-8A516F18ADAE}" presName="iconBgRect" presStyleLbl="bgShp" presStyleIdx="0" presStyleCnt="3"/>
      <dgm:spPr>
        <a:prstGeom prst="ellipse">
          <a:avLst/>
        </a:prstGeom>
      </dgm:spPr>
    </dgm:pt>
    <dgm:pt modelId="{8FA2F131-CD01-4CBD-B7A5-1B9B5E7F0402}" type="pres">
      <dgm:prSet presAssocID="{40FC4FFE-8987-4A26-B7F4-8A516F18ADAE}"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Flowers in pot"/>
        </a:ext>
      </dgm:extLst>
    </dgm:pt>
    <dgm:pt modelId="{F755F00C-B2DB-4097-B4BC-8F1BACC938B7}" type="pres">
      <dgm:prSet presAssocID="{40FC4FFE-8987-4A26-B7F4-8A516F18ADAE}" presName="spaceRect" presStyleCnt="0"/>
      <dgm:spPr/>
    </dgm:pt>
    <dgm:pt modelId="{08F4E96D-0DB6-4476-8C51-7CC7EC2F227B}" type="pres">
      <dgm:prSet presAssocID="{40FC4FFE-8987-4A26-B7F4-8A516F18ADAE}" presName="textRect" presStyleLbl="revTx" presStyleIdx="0" presStyleCnt="3" custScaleY="23637">
        <dgm:presLayoutVars>
          <dgm:chMax val="1"/>
          <dgm:chPref val="1"/>
        </dgm:presLayoutVars>
      </dgm:prSet>
      <dgm:spPr/>
    </dgm:pt>
    <dgm:pt modelId="{5AB3C10D-885E-4522-AB39-7ED4318D191A}" type="pres">
      <dgm:prSet presAssocID="{5B62599A-5C9B-48E7-896E-EA782AC60C8B}" presName="sibTrans" presStyleCnt="0"/>
      <dgm:spPr/>
    </dgm:pt>
    <dgm:pt modelId="{2F278BF9-E1B2-4A1C-B065-C19A7B904219}" type="pres">
      <dgm:prSet presAssocID="{49225C73-1633-42F1-AB3B-7CB183E5F8B8}" presName="compNode" presStyleCnt="0"/>
      <dgm:spPr/>
    </dgm:pt>
    <dgm:pt modelId="{543C18BC-1989-44B2-9862-C670C61D3452}" type="pres">
      <dgm:prSet presAssocID="{49225C73-1633-42F1-AB3B-7CB183E5F8B8}" presName="iconBgRect" presStyleLbl="bgShp" presStyleIdx="1" presStyleCnt="3"/>
      <dgm:spPr>
        <a:prstGeom prst="ellipse">
          <a:avLst/>
        </a:prstGeom>
      </dgm:spPr>
    </dgm:pt>
    <dgm:pt modelId="{E94F35BC-9C76-400A-BBCA-0032259E2E5A}" type="pres">
      <dgm:prSet presAssocID="{49225C73-1633-42F1-AB3B-7CB183E5F8B8}"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Deciduous tree"/>
        </a:ext>
      </dgm:extLst>
    </dgm:pt>
    <dgm:pt modelId="{503A6D04-9ADD-43CC-9847-497CD48F2D11}" type="pres">
      <dgm:prSet presAssocID="{49225C73-1633-42F1-AB3B-7CB183E5F8B8}" presName="spaceRect" presStyleCnt="0"/>
      <dgm:spPr/>
    </dgm:pt>
    <dgm:pt modelId="{20363298-B2A6-463D-A7BE-F9F67404E389}" type="pres">
      <dgm:prSet presAssocID="{49225C73-1633-42F1-AB3B-7CB183E5F8B8}" presName="textRect" presStyleLbl="revTx" presStyleIdx="1" presStyleCnt="3">
        <dgm:presLayoutVars>
          <dgm:chMax val="1"/>
          <dgm:chPref val="1"/>
        </dgm:presLayoutVars>
      </dgm:prSet>
      <dgm:spPr/>
    </dgm:pt>
    <dgm:pt modelId="{A47947BB-708D-4F7E-B072-3C2E42B34B24}" type="pres">
      <dgm:prSet presAssocID="{9646853A-8964-4519-A5B1-0B7D18B2983D}" presName="sibTrans" presStyleCnt="0"/>
      <dgm:spPr/>
    </dgm:pt>
    <dgm:pt modelId="{BDCD0AC9-D564-4025-AD8A-36664A6CBE31}" type="pres">
      <dgm:prSet presAssocID="{1C383F32-22E8-4F62-A3E0-BDC3D5F48992}" presName="compNode" presStyleCnt="0"/>
      <dgm:spPr/>
    </dgm:pt>
    <dgm:pt modelId="{5BDDFF18-9AEC-4E5E-B9AA-33D86F01A63E}" type="pres">
      <dgm:prSet presAssocID="{1C383F32-22E8-4F62-A3E0-BDC3D5F48992}" presName="iconBgRect" presStyleLbl="bgShp" presStyleIdx="2" presStyleCnt="3"/>
      <dgm:spPr>
        <a:prstGeom prst="ellipse">
          <a:avLst/>
        </a:prstGeom>
      </dgm:spPr>
    </dgm:pt>
    <dgm:pt modelId="{F09AEBFF-D2D3-4FFF-AD65-C3CEAEEB10F2}" type="pres">
      <dgm:prSet presAssocID="{1C383F32-22E8-4F62-A3E0-BDC3D5F48992}"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Bee"/>
        </a:ext>
      </dgm:extLst>
    </dgm:pt>
    <dgm:pt modelId="{F2EBFBCF-0520-415A-A886-3C4F90D208EF}" type="pres">
      <dgm:prSet presAssocID="{1C383F32-22E8-4F62-A3E0-BDC3D5F48992}" presName="spaceRect" presStyleCnt="0"/>
      <dgm:spPr/>
    </dgm:pt>
    <dgm:pt modelId="{AB9CAFAA-6939-48A6-A89B-19D1A94B9EA1}" type="pres">
      <dgm:prSet presAssocID="{1C383F32-22E8-4F62-A3E0-BDC3D5F48992}" presName="textRect" presStyleLbl="revTx" presStyleIdx="2" presStyleCnt="3">
        <dgm:presLayoutVars>
          <dgm:chMax val="1"/>
          <dgm:chPref val="1"/>
        </dgm:presLayoutVars>
      </dgm:prSet>
      <dgm:spPr/>
    </dgm:pt>
  </dgm:ptLst>
  <dgm:cxnLst>
    <dgm:cxn modelId="{A9154303-8225-4248-91DC-1B0156A35F07}" srcId="{01A66772-F185-4D58-B8BB-E9370D7A7A2B}" destId="{49225C73-1633-42F1-AB3B-7CB183E5F8B8}" srcOrd="1" destOrd="0" parTransId="{1A0E2090-1D4F-438A-8766-B6030CE01ADD}" sibTransId="{9646853A-8964-4519-A5B1-0B7D18B2983D}"/>
    <dgm:cxn modelId="{BA953D32-2DFF-47FE-AF26-C6B9E63D38DF}" type="presOf" srcId="{49225C73-1633-42F1-AB3B-7CB183E5F8B8}" destId="{20363298-B2A6-463D-A7BE-F9F67404E389}" srcOrd="0" destOrd="0" presId="urn:microsoft.com/office/officeart/2018/5/layout/IconLeafLabelList"/>
    <dgm:cxn modelId="{EC450542-0ED9-4BD6-9E85-5709B80794C5}" type="presOf" srcId="{01A66772-F185-4D58-B8BB-E9370D7A7A2B}" destId="{B6056BFB-47D7-4C5F-BA11-2CB63C56A52D}" srcOrd="0" destOrd="0" presId="urn:microsoft.com/office/officeart/2018/5/layout/IconLeafLabelList"/>
    <dgm:cxn modelId="{C7AD8469-3C68-4AF9-AB82-79B0043AA120}" srcId="{01A66772-F185-4D58-B8BB-E9370D7A7A2B}" destId="{40FC4FFE-8987-4A26-B7F4-8A516F18ADAE}" srcOrd="0" destOrd="0" parTransId="{CAD7EF86-FB23-41F6-BF42-040B36DEFDB1}" sibTransId="{5B62599A-5C9B-48E7-896E-EA782AC60C8B}"/>
    <dgm:cxn modelId="{C4CCE57E-E871-46D6-BAD5-880252C95D22}" srcId="{01A66772-F185-4D58-B8BB-E9370D7A7A2B}" destId="{1C383F32-22E8-4F62-A3E0-BDC3D5F48992}" srcOrd="2" destOrd="0" parTransId="{A7920A2F-3244-4159-AF04-6A1D38B7B317}" sibTransId="{8500F72A-2C6D-4FDF-9C1D-CA691380EB0B}"/>
    <dgm:cxn modelId="{D55FAE9C-CF3C-44F3-9D1E-DE6DF574E6D9}" type="presOf" srcId="{1C383F32-22E8-4F62-A3E0-BDC3D5F48992}" destId="{AB9CAFAA-6939-48A6-A89B-19D1A94B9EA1}" srcOrd="0" destOrd="0" presId="urn:microsoft.com/office/officeart/2018/5/layout/IconLeafLabelList"/>
    <dgm:cxn modelId="{A85983B4-FADF-419C-BC71-B5F0871C3055}" type="presOf" srcId="{40FC4FFE-8987-4A26-B7F4-8A516F18ADAE}" destId="{08F4E96D-0DB6-4476-8C51-7CC7EC2F227B}" srcOrd="0" destOrd="0" presId="urn:microsoft.com/office/officeart/2018/5/layout/IconLeafLabelList"/>
    <dgm:cxn modelId="{A3E74EE8-8900-4EBD-8983-3BF0AFD6DCC7}" type="presParOf" srcId="{B6056BFB-47D7-4C5F-BA11-2CB63C56A52D}" destId="{311B26C8-22B1-4363-B621-DD56FB7418C8}" srcOrd="0" destOrd="0" presId="urn:microsoft.com/office/officeart/2018/5/layout/IconLeafLabelList"/>
    <dgm:cxn modelId="{044EA9E0-B51B-492A-BE32-015CEAD0BAC9}" type="presParOf" srcId="{311B26C8-22B1-4363-B621-DD56FB7418C8}" destId="{A201D7A7-914C-4D24-8B82-EE40155AB0BE}" srcOrd="0" destOrd="0" presId="urn:microsoft.com/office/officeart/2018/5/layout/IconLeafLabelList"/>
    <dgm:cxn modelId="{08373EC6-14CB-429D-9495-F32683B931D7}" type="presParOf" srcId="{311B26C8-22B1-4363-B621-DD56FB7418C8}" destId="{8FA2F131-CD01-4CBD-B7A5-1B9B5E7F0402}" srcOrd="1" destOrd="0" presId="urn:microsoft.com/office/officeart/2018/5/layout/IconLeafLabelList"/>
    <dgm:cxn modelId="{9AB500F0-62A2-4E73-B4F4-5056804C8D6A}" type="presParOf" srcId="{311B26C8-22B1-4363-B621-DD56FB7418C8}" destId="{F755F00C-B2DB-4097-B4BC-8F1BACC938B7}" srcOrd="2" destOrd="0" presId="urn:microsoft.com/office/officeart/2018/5/layout/IconLeafLabelList"/>
    <dgm:cxn modelId="{676606A7-6564-4CEB-ACE0-4FF9A3A04E67}" type="presParOf" srcId="{311B26C8-22B1-4363-B621-DD56FB7418C8}" destId="{08F4E96D-0DB6-4476-8C51-7CC7EC2F227B}" srcOrd="3" destOrd="0" presId="urn:microsoft.com/office/officeart/2018/5/layout/IconLeafLabelList"/>
    <dgm:cxn modelId="{EAE0F94A-A454-4049-84F7-9EC90E847A03}" type="presParOf" srcId="{B6056BFB-47D7-4C5F-BA11-2CB63C56A52D}" destId="{5AB3C10D-885E-4522-AB39-7ED4318D191A}" srcOrd="1" destOrd="0" presId="urn:microsoft.com/office/officeart/2018/5/layout/IconLeafLabelList"/>
    <dgm:cxn modelId="{B0B5B21A-5ADD-4500-9A67-9B26AF543EBA}" type="presParOf" srcId="{B6056BFB-47D7-4C5F-BA11-2CB63C56A52D}" destId="{2F278BF9-E1B2-4A1C-B065-C19A7B904219}" srcOrd="2" destOrd="0" presId="urn:microsoft.com/office/officeart/2018/5/layout/IconLeafLabelList"/>
    <dgm:cxn modelId="{11FEAF2C-54F7-4E9C-A1D6-5FA0BF7F3665}" type="presParOf" srcId="{2F278BF9-E1B2-4A1C-B065-C19A7B904219}" destId="{543C18BC-1989-44B2-9862-C670C61D3452}" srcOrd="0" destOrd="0" presId="urn:microsoft.com/office/officeart/2018/5/layout/IconLeafLabelList"/>
    <dgm:cxn modelId="{92C17ECB-A80D-4A0E-95CF-40A53D32275F}" type="presParOf" srcId="{2F278BF9-E1B2-4A1C-B065-C19A7B904219}" destId="{E94F35BC-9C76-400A-BBCA-0032259E2E5A}" srcOrd="1" destOrd="0" presId="urn:microsoft.com/office/officeart/2018/5/layout/IconLeafLabelList"/>
    <dgm:cxn modelId="{54E5AE33-4BE6-44E7-871B-1103A0BA7A56}" type="presParOf" srcId="{2F278BF9-E1B2-4A1C-B065-C19A7B904219}" destId="{503A6D04-9ADD-43CC-9847-497CD48F2D11}" srcOrd="2" destOrd="0" presId="urn:microsoft.com/office/officeart/2018/5/layout/IconLeafLabelList"/>
    <dgm:cxn modelId="{3575FCA0-4FCE-460A-8D84-2C767D311A20}" type="presParOf" srcId="{2F278BF9-E1B2-4A1C-B065-C19A7B904219}" destId="{20363298-B2A6-463D-A7BE-F9F67404E389}" srcOrd="3" destOrd="0" presId="urn:microsoft.com/office/officeart/2018/5/layout/IconLeafLabelList"/>
    <dgm:cxn modelId="{4FD22448-C17B-4C43-BAB3-A0B7AA9BCE0D}" type="presParOf" srcId="{B6056BFB-47D7-4C5F-BA11-2CB63C56A52D}" destId="{A47947BB-708D-4F7E-B072-3C2E42B34B24}" srcOrd="3" destOrd="0" presId="urn:microsoft.com/office/officeart/2018/5/layout/IconLeafLabelList"/>
    <dgm:cxn modelId="{75E30F4F-0E76-457B-9D4F-CDE27C2F7F77}" type="presParOf" srcId="{B6056BFB-47D7-4C5F-BA11-2CB63C56A52D}" destId="{BDCD0AC9-D564-4025-AD8A-36664A6CBE31}" srcOrd="4" destOrd="0" presId="urn:microsoft.com/office/officeart/2018/5/layout/IconLeafLabelList"/>
    <dgm:cxn modelId="{C6A367E7-6A7C-42CB-94E4-8EA78AEF87BF}" type="presParOf" srcId="{BDCD0AC9-D564-4025-AD8A-36664A6CBE31}" destId="{5BDDFF18-9AEC-4E5E-B9AA-33D86F01A63E}" srcOrd="0" destOrd="0" presId="urn:microsoft.com/office/officeart/2018/5/layout/IconLeafLabelList"/>
    <dgm:cxn modelId="{B180CBEB-FA9F-4E52-8CA3-A65CB80BB91B}" type="presParOf" srcId="{BDCD0AC9-D564-4025-AD8A-36664A6CBE31}" destId="{F09AEBFF-D2D3-4FFF-AD65-C3CEAEEB10F2}" srcOrd="1" destOrd="0" presId="urn:microsoft.com/office/officeart/2018/5/layout/IconLeafLabelList"/>
    <dgm:cxn modelId="{170B020E-1E19-4EB4-A72C-4FCF01A7DD7E}" type="presParOf" srcId="{BDCD0AC9-D564-4025-AD8A-36664A6CBE31}" destId="{F2EBFBCF-0520-415A-A886-3C4F90D208EF}" srcOrd="2" destOrd="0" presId="urn:microsoft.com/office/officeart/2018/5/layout/IconLeafLabelList"/>
    <dgm:cxn modelId="{CADD8F7D-722C-42A0-AF21-39A3559F8D7B}" type="presParOf" srcId="{BDCD0AC9-D564-4025-AD8A-36664A6CBE31}" destId="{AB9CAFAA-6939-48A6-A89B-19D1A94B9EA1}" srcOrd="3" destOrd="0" presId="urn:microsoft.com/office/officeart/2018/5/layout/IconLeaf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1A66772-F185-4D58-B8BB-E9370D7A7A2B}" type="doc">
      <dgm:prSet loTypeId="urn:microsoft.com/office/officeart/2018/5/layout/IconLeaf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40FC4FFE-8987-4A26-B7F4-8A516F18ADAE}">
      <dgm:prSet/>
      <dgm:spPr/>
      <dgm:t>
        <a:bodyPr/>
        <a:lstStyle/>
        <a:p>
          <a:pPr>
            <a:lnSpc>
              <a:spcPct val="100000"/>
            </a:lnSpc>
            <a:defRPr cap="all"/>
          </a:pPr>
          <a:r>
            <a:rPr lang="en-US" b="0" i="0" dirty="0"/>
            <a:t>Also out of the midst thereof </a:t>
          </a:r>
          <a:r>
            <a:rPr lang="en-US" b="0" i="1" dirty="0"/>
            <a:t>came</a:t>
          </a:r>
          <a:r>
            <a:rPr lang="en-US" b="0" i="0" dirty="0"/>
            <a:t> the likeness</a:t>
          </a:r>
          <a:r>
            <a:rPr lang="en-US" b="0" i="0" baseline="30000" dirty="0"/>
            <a:t> </a:t>
          </a:r>
          <a:r>
            <a:rPr lang="en-US" b="0" i="0" dirty="0"/>
            <a:t>of four living creatures. And this </a:t>
          </a:r>
          <a:r>
            <a:rPr lang="en-US" b="0" i="1" dirty="0"/>
            <a:t>was</a:t>
          </a:r>
          <a:r>
            <a:rPr lang="en-US" b="0" i="0" dirty="0"/>
            <a:t> their appearance; they had the likeness of a man..</a:t>
          </a:r>
        </a:p>
        <a:p>
          <a:pPr>
            <a:lnSpc>
              <a:spcPct val="100000"/>
            </a:lnSpc>
            <a:defRPr cap="all"/>
          </a:pPr>
          <a:r>
            <a:rPr lang="en-US" b="0" i="0" dirty="0"/>
            <a:t>Ezekiel 1:5 NIV</a:t>
          </a:r>
          <a:endParaRPr lang="en-US" dirty="0"/>
        </a:p>
      </dgm:t>
    </dgm:pt>
    <dgm:pt modelId="{CAD7EF86-FB23-41F6-BF42-040B36DEFDB1}" type="parTrans" cxnId="{C7AD8469-3C68-4AF9-AB82-79B0043AA120}">
      <dgm:prSet/>
      <dgm:spPr/>
      <dgm:t>
        <a:bodyPr/>
        <a:lstStyle/>
        <a:p>
          <a:endParaRPr lang="en-US"/>
        </a:p>
      </dgm:t>
    </dgm:pt>
    <dgm:pt modelId="{5B62599A-5C9B-48E7-896E-EA782AC60C8B}" type="sibTrans" cxnId="{C7AD8469-3C68-4AF9-AB82-79B0043AA120}">
      <dgm:prSet/>
      <dgm:spPr/>
      <dgm:t>
        <a:bodyPr/>
        <a:lstStyle/>
        <a:p>
          <a:endParaRPr lang="en-US"/>
        </a:p>
      </dgm:t>
    </dgm:pt>
    <dgm:pt modelId="{49225C73-1633-42F1-AB3B-7CB183E5F8B8}">
      <dgm:prSet/>
      <dgm:spPr/>
      <dgm:t>
        <a:bodyPr/>
        <a:lstStyle/>
        <a:p>
          <a:pPr>
            <a:lnSpc>
              <a:spcPct val="100000"/>
            </a:lnSpc>
            <a:defRPr cap="all"/>
          </a:pPr>
          <a:r>
            <a:rPr lang="en-US" b="0" i="0" dirty="0"/>
            <a:t>Then King Ahaz went to Damascus to meet Tiglath-Pileser king of Assyria. He saw an altar in Damascus and sent to Uriah the priest a sketch of the altar, with detailed plans for its construction. </a:t>
          </a:r>
        </a:p>
        <a:p>
          <a:pPr>
            <a:lnSpc>
              <a:spcPct val="100000"/>
            </a:lnSpc>
            <a:defRPr cap="all"/>
          </a:pPr>
          <a:r>
            <a:rPr lang="en-US" b="0" i="0" dirty="0"/>
            <a:t>2 Kings 16:10 NIV</a:t>
          </a:r>
        </a:p>
        <a:p>
          <a:pPr>
            <a:lnSpc>
              <a:spcPct val="100000"/>
            </a:lnSpc>
            <a:defRPr cap="all"/>
          </a:pPr>
          <a:endParaRPr lang="en-US" b="0" i="0" dirty="0"/>
        </a:p>
      </dgm:t>
    </dgm:pt>
    <dgm:pt modelId="{1A0E2090-1D4F-438A-8766-B6030CE01ADD}" type="parTrans" cxnId="{A9154303-8225-4248-91DC-1B0156A35F07}">
      <dgm:prSet/>
      <dgm:spPr/>
      <dgm:t>
        <a:bodyPr/>
        <a:lstStyle/>
        <a:p>
          <a:endParaRPr lang="en-US"/>
        </a:p>
      </dgm:t>
    </dgm:pt>
    <dgm:pt modelId="{9646853A-8964-4519-A5B1-0B7D18B2983D}" type="sibTrans" cxnId="{A9154303-8225-4248-91DC-1B0156A35F07}">
      <dgm:prSet/>
      <dgm:spPr/>
      <dgm:t>
        <a:bodyPr/>
        <a:lstStyle/>
        <a:p>
          <a:endParaRPr lang="en-US"/>
        </a:p>
      </dgm:t>
    </dgm:pt>
    <dgm:pt modelId="{1C383F32-22E8-4F62-A3E0-BDC3D5F48992}">
      <dgm:prSet/>
      <dgm:spPr/>
      <dgm:t>
        <a:bodyPr/>
        <a:lstStyle/>
        <a:p>
          <a:pPr>
            <a:lnSpc>
              <a:spcPct val="100000"/>
            </a:lnSpc>
            <a:defRPr cap="all"/>
          </a:pPr>
          <a:r>
            <a:rPr lang="en-US" b="0" i="0" dirty="0"/>
            <a:t>And, behold, </a:t>
          </a:r>
          <a:r>
            <a:rPr lang="en-US" b="0" i="1" dirty="0"/>
            <a:t>one</a:t>
          </a:r>
          <a:r>
            <a:rPr lang="en-US" b="0" i="0" dirty="0"/>
            <a:t> like the </a:t>
          </a:r>
          <a:r>
            <a:rPr lang="en-US" b="0" i="0"/>
            <a:t>similitude</a:t>
          </a:r>
          <a:r>
            <a:rPr lang="en-US" b="0" i="0" baseline="30000"/>
            <a:t> </a:t>
          </a:r>
          <a:r>
            <a:rPr lang="en-US" b="0" i="0"/>
            <a:t> </a:t>
          </a:r>
          <a:r>
            <a:rPr lang="en-US" b="0" i="0" dirty="0"/>
            <a:t>of the sons of men touched my lips: then I opened my mouth, and </a:t>
          </a:r>
          <a:r>
            <a:rPr lang="en-US" b="0" i="0" dirty="0" err="1"/>
            <a:t>spake</a:t>
          </a:r>
          <a:r>
            <a:rPr lang="en-US" b="0" i="0" dirty="0"/>
            <a:t>, and said unto him that stood before me, O my lord, by the vision my sorrows are turned upon me, and I have retained no strength.</a:t>
          </a:r>
        </a:p>
        <a:p>
          <a:pPr>
            <a:lnSpc>
              <a:spcPct val="100000"/>
            </a:lnSpc>
            <a:defRPr cap="all"/>
          </a:pPr>
          <a:r>
            <a:rPr lang="en-US" b="0" i="0" dirty="0"/>
            <a:t>Daniel 10:16 NIV</a:t>
          </a:r>
          <a:endParaRPr lang="en-US" dirty="0"/>
        </a:p>
      </dgm:t>
    </dgm:pt>
    <dgm:pt modelId="{A7920A2F-3244-4159-AF04-6A1D38B7B317}" type="parTrans" cxnId="{C4CCE57E-E871-46D6-BAD5-880252C95D22}">
      <dgm:prSet/>
      <dgm:spPr/>
      <dgm:t>
        <a:bodyPr/>
        <a:lstStyle/>
        <a:p>
          <a:endParaRPr lang="en-US"/>
        </a:p>
      </dgm:t>
    </dgm:pt>
    <dgm:pt modelId="{8500F72A-2C6D-4FDF-9C1D-CA691380EB0B}" type="sibTrans" cxnId="{C4CCE57E-E871-46D6-BAD5-880252C95D22}">
      <dgm:prSet/>
      <dgm:spPr/>
      <dgm:t>
        <a:bodyPr/>
        <a:lstStyle/>
        <a:p>
          <a:endParaRPr lang="en-US"/>
        </a:p>
      </dgm:t>
    </dgm:pt>
    <dgm:pt modelId="{B6056BFB-47D7-4C5F-BA11-2CB63C56A52D}" type="pres">
      <dgm:prSet presAssocID="{01A66772-F185-4D58-B8BB-E9370D7A7A2B}" presName="root" presStyleCnt="0">
        <dgm:presLayoutVars>
          <dgm:dir/>
          <dgm:resizeHandles val="exact"/>
        </dgm:presLayoutVars>
      </dgm:prSet>
      <dgm:spPr/>
    </dgm:pt>
    <dgm:pt modelId="{311B26C8-22B1-4363-B621-DD56FB7418C8}" type="pres">
      <dgm:prSet presAssocID="{40FC4FFE-8987-4A26-B7F4-8A516F18ADAE}" presName="compNode" presStyleCnt="0"/>
      <dgm:spPr/>
    </dgm:pt>
    <dgm:pt modelId="{A201D7A7-914C-4D24-8B82-EE40155AB0BE}" type="pres">
      <dgm:prSet presAssocID="{40FC4FFE-8987-4A26-B7F4-8A516F18ADAE}" presName="iconBgRect" presStyleLbl="bgShp" presStyleIdx="0" presStyleCnt="3"/>
      <dgm:spPr>
        <a:prstGeom prst="ellipse">
          <a:avLst/>
        </a:prstGeom>
      </dgm:spPr>
    </dgm:pt>
    <dgm:pt modelId="{8FA2F131-CD01-4CBD-B7A5-1B9B5E7F0402}" type="pres">
      <dgm:prSet presAssocID="{40FC4FFE-8987-4A26-B7F4-8A516F18ADAE}"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Flowers in pot"/>
        </a:ext>
      </dgm:extLst>
    </dgm:pt>
    <dgm:pt modelId="{F755F00C-B2DB-4097-B4BC-8F1BACC938B7}" type="pres">
      <dgm:prSet presAssocID="{40FC4FFE-8987-4A26-B7F4-8A516F18ADAE}" presName="spaceRect" presStyleCnt="0"/>
      <dgm:spPr/>
    </dgm:pt>
    <dgm:pt modelId="{08F4E96D-0DB6-4476-8C51-7CC7EC2F227B}" type="pres">
      <dgm:prSet presAssocID="{40FC4FFE-8987-4A26-B7F4-8A516F18ADAE}" presName="textRect" presStyleLbl="revTx" presStyleIdx="0" presStyleCnt="3" custScaleY="23637">
        <dgm:presLayoutVars>
          <dgm:chMax val="1"/>
          <dgm:chPref val="1"/>
        </dgm:presLayoutVars>
      </dgm:prSet>
      <dgm:spPr/>
    </dgm:pt>
    <dgm:pt modelId="{5AB3C10D-885E-4522-AB39-7ED4318D191A}" type="pres">
      <dgm:prSet presAssocID="{5B62599A-5C9B-48E7-896E-EA782AC60C8B}" presName="sibTrans" presStyleCnt="0"/>
      <dgm:spPr/>
    </dgm:pt>
    <dgm:pt modelId="{2F278BF9-E1B2-4A1C-B065-C19A7B904219}" type="pres">
      <dgm:prSet presAssocID="{49225C73-1633-42F1-AB3B-7CB183E5F8B8}" presName="compNode" presStyleCnt="0"/>
      <dgm:spPr/>
    </dgm:pt>
    <dgm:pt modelId="{543C18BC-1989-44B2-9862-C670C61D3452}" type="pres">
      <dgm:prSet presAssocID="{49225C73-1633-42F1-AB3B-7CB183E5F8B8}" presName="iconBgRect" presStyleLbl="bgShp" presStyleIdx="1" presStyleCnt="3"/>
      <dgm:spPr>
        <a:prstGeom prst="ellipse">
          <a:avLst/>
        </a:prstGeom>
      </dgm:spPr>
    </dgm:pt>
    <dgm:pt modelId="{E94F35BC-9C76-400A-BBCA-0032259E2E5A}" type="pres">
      <dgm:prSet presAssocID="{49225C73-1633-42F1-AB3B-7CB183E5F8B8}"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Deciduous tree"/>
        </a:ext>
      </dgm:extLst>
    </dgm:pt>
    <dgm:pt modelId="{503A6D04-9ADD-43CC-9847-497CD48F2D11}" type="pres">
      <dgm:prSet presAssocID="{49225C73-1633-42F1-AB3B-7CB183E5F8B8}" presName="spaceRect" presStyleCnt="0"/>
      <dgm:spPr/>
    </dgm:pt>
    <dgm:pt modelId="{20363298-B2A6-463D-A7BE-F9F67404E389}" type="pres">
      <dgm:prSet presAssocID="{49225C73-1633-42F1-AB3B-7CB183E5F8B8}" presName="textRect" presStyleLbl="revTx" presStyleIdx="1" presStyleCnt="3">
        <dgm:presLayoutVars>
          <dgm:chMax val="1"/>
          <dgm:chPref val="1"/>
        </dgm:presLayoutVars>
      </dgm:prSet>
      <dgm:spPr/>
    </dgm:pt>
    <dgm:pt modelId="{A47947BB-708D-4F7E-B072-3C2E42B34B24}" type="pres">
      <dgm:prSet presAssocID="{9646853A-8964-4519-A5B1-0B7D18B2983D}" presName="sibTrans" presStyleCnt="0"/>
      <dgm:spPr/>
    </dgm:pt>
    <dgm:pt modelId="{BDCD0AC9-D564-4025-AD8A-36664A6CBE31}" type="pres">
      <dgm:prSet presAssocID="{1C383F32-22E8-4F62-A3E0-BDC3D5F48992}" presName="compNode" presStyleCnt="0"/>
      <dgm:spPr/>
    </dgm:pt>
    <dgm:pt modelId="{5BDDFF18-9AEC-4E5E-B9AA-33D86F01A63E}" type="pres">
      <dgm:prSet presAssocID="{1C383F32-22E8-4F62-A3E0-BDC3D5F48992}" presName="iconBgRect" presStyleLbl="bgShp" presStyleIdx="2" presStyleCnt="3"/>
      <dgm:spPr>
        <a:prstGeom prst="ellipse">
          <a:avLst/>
        </a:prstGeom>
      </dgm:spPr>
    </dgm:pt>
    <dgm:pt modelId="{F09AEBFF-D2D3-4FFF-AD65-C3CEAEEB10F2}" type="pres">
      <dgm:prSet presAssocID="{1C383F32-22E8-4F62-A3E0-BDC3D5F48992}"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Bee"/>
        </a:ext>
      </dgm:extLst>
    </dgm:pt>
    <dgm:pt modelId="{F2EBFBCF-0520-415A-A886-3C4F90D208EF}" type="pres">
      <dgm:prSet presAssocID="{1C383F32-22E8-4F62-A3E0-BDC3D5F48992}" presName="spaceRect" presStyleCnt="0"/>
      <dgm:spPr/>
    </dgm:pt>
    <dgm:pt modelId="{AB9CAFAA-6939-48A6-A89B-19D1A94B9EA1}" type="pres">
      <dgm:prSet presAssocID="{1C383F32-22E8-4F62-A3E0-BDC3D5F48992}" presName="textRect" presStyleLbl="revTx" presStyleIdx="2" presStyleCnt="3">
        <dgm:presLayoutVars>
          <dgm:chMax val="1"/>
          <dgm:chPref val="1"/>
        </dgm:presLayoutVars>
      </dgm:prSet>
      <dgm:spPr/>
    </dgm:pt>
  </dgm:ptLst>
  <dgm:cxnLst>
    <dgm:cxn modelId="{A9154303-8225-4248-91DC-1B0156A35F07}" srcId="{01A66772-F185-4D58-B8BB-E9370D7A7A2B}" destId="{49225C73-1633-42F1-AB3B-7CB183E5F8B8}" srcOrd="1" destOrd="0" parTransId="{1A0E2090-1D4F-438A-8766-B6030CE01ADD}" sibTransId="{9646853A-8964-4519-A5B1-0B7D18B2983D}"/>
    <dgm:cxn modelId="{BA953D32-2DFF-47FE-AF26-C6B9E63D38DF}" type="presOf" srcId="{49225C73-1633-42F1-AB3B-7CB183E5F8B8}" destId="{20363298-B2A6-463D-A7BE-F9F67404E389}" srcOrd="0" destOrd="0" presId="urn:microsoft.com/office/officeart/2018/5/layout/IconLeafLabelList"/>
    <dgm:cxn modelId="{EC450542-0ED9-4BD6-9E85-5709B80794C5}" type="presOf" srcId="{01A66772-F185-4D58-B8BB-E9370D7A7A2B}" destId="{B6056BFB-47D7-4C5F-BA11-2CB63C56A52D}" srcOrd="0" destOrd="0" presId="urn:microsoft.com/office/officeart/2018/5/layout/IconLeafLabelList"/>
    <dgm:cxn modelId="{C7AD8469-3C68-4AF9-AB82-79B0043AA120}" srcId="{01A66772-F185-4D58-B8BB-E9370D7A7A2B}" destId="{40FC4FFE-8987-4A26-B7F4-8A516F18ADAE}" srcOrd="0" destOrd="0" parTransId="{CAD7EF86-FB23-41F6-BF42-040B36DEFDB1}" sibTransId="{5B62599A-5C9B-48E7-896E-EA782AC60C8B}"/>
    <dgm:cxn modelId="{C4CCE57E-E871-46D6-BAD5-880252C95D22}" srcId="{01A66772-F185-4D58-B8BB-E9370D7A7A2B}" destId="{1C383F32-22E8-4F62-A3E0-BDC3D5F48992}" srcOrd="2" destOrd="0" parTransId="{A7920A2F-3244-4159-AF04-6A1D38B7B317}" sibTransId="{8500F72A-2C6D-4FDF-9C1D-CA691380EB0B}"/>
    <dgm:cxn modelId="{D55FAE9C-CF3C-44F3-9D1E-DE6DF574E6D9}" type="presOf" srcId="{1C383F32-22E8-4F62-A3E0-BDC3D5F48992}" destId="{AB9CAFAA-6939-48A6-A89B-19D1A94B9EA1}" srcOrd="0" destOrd="0" presId="urn:microsoft.com/office/officeart/2018/5/layout/IconLeafLabelList"/>
    <dgm:cxn modelId="{A85983B4-FADF-419C-BC71-B5F0871C3055}" type="presOf" srcId="{40FC4FFE-8987-4A26-B7F4-8A516F18ADAE}" destId="{08F4E96D-0DB6-4476-8C51-7CC7EC2F227B}" srcOrd="0" destOrd="0" presId="urn:microsoft.com/office/officeart/2018/5/layout/IconLeafLabelList"/>
    <dgm:cxn modelId="{A3E74EE8-8900-4EBD-8983-3BF0AFD6DCC7}" type="presParOf" srcId="{B6056BFB-47D7-4C5F-BA11-2CB63C56A52D}" destId="{311B26C8-22B1-4363-B621-DD56FB7418C8}" srcOrd="0" destOrd="0" presId="urn:microsoft.com/office/officeart/2018/5/layout/IconLeafLabelList"/>
    <dgm:cxn modelId="{044EA9E0-B51B-492A-BE32-015CEAD0BAC9}" type="presParOf" srcId="{311B26C8-22B1-4363-B621-DD56FB7418C8}" destId="{A201D7A7-914C-4D24-8B82-EE40155AB0BE}" srcOrd="0" destOrd="0" presId="urn:microsoft.com/office/officeart/2018/5/layout/IconLeafLabelList"/>
    <dgm:cxn modelId="{08373EC6-14CB-429D-9495-F32683B931D7}" type="presParOf" srcId="{311B26C8-22B1-4363-B621-DD56FB7418C8}" destId="{8FA2F131-CD01-4CBD-B7A5-1B9B5E7F0402}" srcOrd="1" destOrd="0" presId="urn:microsoft.com/office/officeart/2018/5/layout/IconLeafLabelList"/>
    <dgm:cxn modelId="{9AB500F0-62A2-4E73-B4F4-5056804C8D6A}" type="presParOf" srcId="{311B26C8-22B1-4363-B621-DD56FB7418C8}" destId="{F755F00C-B2DB-4097-B4BC-8F1BACC938B7}" srcOrd="2" destOrd="0" presId="urn:microsoft.com/office/officeart/2018/5/layout/IconLeafLabelList"/>
    <dgm:cxn modelId="{676606A7-6564-4CEB-ACE0-4FF9A3A04E67}" type="presParOf" srcId="{311B26C8-22B1-4363-B621-DD56FB7418C8}" destId="{08F4E96D-0DB6-4476-8C51-7CC7EC2F227B}" srcOrd="3" destOrd="0" presId="urn:microsoft.com/office/officeart/2018/5/layout/IconLeafLabelList"/>
    <dgm:cxn modelId="{EAE0F94A-A454-4049-84F7-9EC90E847A03}" type="presParOf" srcId="{B6056BFB-47D7-4C5F-BA11-2CB63C56A52D}" destId="{5AB3C10D-885E-4522-AB39-7ED4318D191A}" srcOrd="1" destOrd="0" presId="urn:microsoft.com/office/officeart/2018/5/layout/IconLeafLabelList"/>
    <dgm:cxn modelId="{B0B5B21A-5ADD-4500-9A67-9B26AF543EBA}" type="presParOf" srcId="{B6056BFB-47D7-4C5F-BA11-2CB63C56A52D}" destId="{2F278BF9-E1B2-4A1C-B065-C19A7B904219}" srcOrd="2" destOrd="0" presId="urn:microsoft.com/office/officeart/2018/5/layout/IconLeafLabelList"/>
    <dgm:cxn modelId="{11FEAF2C-54F7-4E9C-A1D6-5FA0BF7F3665}" type="presParOf" srcId="{2F278BF9-E1B2-4A1C-B065-C19A7B904219}" destId="{543C18BC-1989-44B2-9862-C670C61D3452}" srcOrd="0" destOrd="0" presId="urn:microsoft.com/office/officeart/2018/5/layout/IconLeafLabelList"/>
    <dgm:cxn modelId="{92C17ECB-A80D-4A0E-95CF-40A53D32275F}" type="presParOf" srcId="{2F278BF9-E1B2-4A1C-B065-C19A7B904219}" destId="{E94F35BC-9C76-400A-BBCA-0032259E2E5A}" srcOrd="1" destOrd="0" presId="urn:microsoft.com/office/officeart/2018/5/layout/IconLeafLabelList"/>
    <dgm:cxn modelId="{54E5AE33-4BE6-44E7-871B-1103A0BA7A56}" type="presParOf" srcId="{2F278BF9-E1B2-4A1C-B065-C19A7B904219}" destId="{503A6D04-9ADD-43CC-9847-497CD48F2D11}" srcOrd="2" destOrd="0" presId="urn:microsoft.com/office/officeart/2018/5/layout/IconLeafLabelList"/>
    <dgm:cxn modelId="{3575FCA0-4FCE-460A-8D84-2C767D311A20}" type="presParOf" srcId="{2F278BF9-E1B2-4A1C-B065-C19A7B904219}" destId="{20363298-B2A6-463D-A7BE-F9F67404E389}" srcOrd="3" destOrd="0" presId="urn:microsoft.com/office/officeart/2018/5/layout/IconLeafLabelList"/>
    <dgm:cxn modelId="{4FD22448-C17B-4C43-BAB3-A0B7AA9BCE0D}" type="presParOf" srcId="{B6056BFB-47D7-4C5F-BA11-2CB63C56A52D}" destId="{A47947BB-708D-4F7E-B072-3C2E42B34B24}" srcOrd="3" destOrd="0" presId="urn:microsoft.com/office/officeart/2018/5/layout/IconLeafLabelList"/>
    <dgm:cxn modelId="{75E30F4F-0E76-457B-9D4F-CDE27C2F7F77}" type="presParOf" srcId="{B6056BFB-47D7-4C5F-BA11-2CB63C56A52D}" destId="{BDCD0AC9-D564-4025-AD8A-36664A6CBE31}" srcOrd="4" destOrd="0" presId="urn:microsoft.com/office/officeart/2018/5/layout/IconLeafLabelList"/>
    <dgm:cxn modelId="{C6A367E7-6A7C-42CB-94E4-8EA78AEF87BF}" type="presParOf" srcId="{BDCD0AC9-D564-4025-AD8A-36664A6CBE31}" destId="{5BDDFF18-9AEC-4E5E-B9AA-33D86F01A63E}" srcOrd="0" destOrd="0" presId="urn:microsoft.com/office/officeart/2018/5/layout/IconLeafLabelList"/>
    <dgm:cxn modelId="{B180CBEB-FA9F-4E52-8CA3-A65CB80BB91B}" type="presParOf" srcId="{BDCD0AC9-D564-4025-AD8A-36664A6CBE31}" destId="{F09AEBFF-D2D3-4FFF-AD65-C3CEAEEB10F2}" srcOrd="1" destOrd="0" presId="urn:microsoft.com/office/officeart/2018/5/layout/IconLeafLabelList"/>
    <dgm:cxn modelId="{170B020E-1E19-4EB4-A72C-4FCF01A7DD7E}" type="presParOf" srcId="{BDCD0AC9-D564-4025-AD8A-36664A6CBE31}" destId="{F2EBFBCF-0520-415A-A886-3C4F90D208EF}" srcOrd="2" destOrd="0" presId="urn:microsoft.com/office/officeart/2018/5/layout/IconLeafLabelList"/>
    <dgm:cxn modelId="{CADD8F7D-722C-42A0-AF21-39A3559F8D7B}" type="presParOf" srcId="{BDCD0AC9-D564-4025-AD8A-36664A6CBE31}" destId="{AB9CAFAA-6939-48A6-A89B-19D1A94B9EA1}" srcOrd="3" destOrd="0" presId="urn:microsoft.com/office/officeart/2018/5/layout/IconLeaf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01D7A7-914C-4D24-8B82-EE40155AB0BE}">
      <dsp:nvSpPr>
        <dsp:cNvPr id="0" name=""/>
        <dsp:cNvSpPr/>
      </dsp:nvSpPr>
      <dsp:spPr>
        <a:xfrm>
          <a:off x="616949" y="694203"/>
          <a:ext cx="1818562" cy="1818562"/>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FA2F131-CD01-4CBD-B7A5-1B9B5E7F0402}">
      <dsp:nvSpPr>
        <dsp:cNvPr id="0" name=""/>
        <dsp:cNvSpPr/>
      </dsp:nvSpPr>
      <dsp:spPr>
        <a:xfrm>
          <a:off x="1004512" y="1081766"/>
          <a:ext cx="1043437" cy="104343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8F4E96D-0DB6-4476-8C51-7CC7EC2F227B}">
      <dsp:nvSpPr>
        <dsp:cNvPr id="0" name=""/>
        <dsp:cNvSpPr/>
      </dsp:nvSpPr>
      <dsp:spPr>
        <a:xfrm>
          <a:off x="35606" y="3087030"/>
          <a:ext cx="2981250" cy="48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b="0" i="0" kern="1200" dirty="0"/>
            <a:t>Theological Basis</a:t>
          </a:r>
          <a:endParaRPr lang="en-US" sz="1100" kern="1200" dirty="0"/>
        </a:p>
      </dsp:txBody>
      <dsp:txXfrm>
        <a:off x="35606" y="3087030"/>
        <a:ext cx="2981250" cy="4845"/>
      </dsp:txXfrm>
    </dsp:sp>
    <dsp:sp modelId="{543C18BC-1989-44B2-9862-C670C61D3452}">
      <dsp:nvSpPr>
        <dsp:cNvPr id="0" name=""/>
        <dsp:cNvSpPr/>
      </dsp:nvSpPr>
      <dsp:spPr>
        <a:xfrm>
          <a:off x="4119918" y="693147"/>
          <a:ext cx="1818562" cy="1818562"/>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94F35BC-9C76-400A-BBCA-0032259E2E5A}">
      <dsp:nvSpPr>
        <dsp:cNvPr id="0" name=""/>
        <dsp:cNvSpPr/>
      </dsp:nvSpPr>
      <dsp:spPr>
        <a:xfrm>
          <a:off x="4507481" y="1080709"/>
          <a:ext cx="1043437" cy="104343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0363298-B2A6-463D-A7BE-F9F67404E389}">
      <dsp:nvSpPr>
        <dsp:cNvPr id="0" name=""/>
        <dsp:cNvSpPr/>
      </dsp:nvSpPr>
      <dsp:spPr>
        <a:xfrm>
          <a:off x="3538574" y="3083861"/>
          <a:ext cx="2981250" cy="90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b="0" i="0" kern="1200" dirty="0"/>
            <a:t>Physical Basis</a:t>
          </a:r>
        </a:p>
        <a:p>
          <a:pPr marL="0" lvl="0" indent="0" algn="ctr" defTabSz="488950">
            <a:lnSpc>
              <a:spcPct val="100000"/>
            </a:lnSpc>
            <a:spcBef>
              <a:spcPct val="0"/>
            </a:spcBef>
            <a:spcAft>
              <a:spcPct val="35000"/>
            </a:spcAft>
            <a:buNone/>
            <a:defRPr cap="all"/>
          </a:pPr>
          <a:endParaRPr lang="en-US" sz="1100" b="0" i="0" kern="1200" dirty="0"/>
        </a:p>
      </dsp:txBody>
      <dsp:txXfrm>
        <a:off x="3538574" y="3083861"/>
        <a:ext cx="2981250" cy="9070"/>
      </dsp:txXfrm>
    </dsp:sp>
    <dsp:sp modelId="{5BDDFF18-9AEC-4E5E-B9AA-33D86F01A63E}">
      <dsp:nvSpPr>
        <dsp:cNvPr id="0" name=""/>
        <dsp:cNvSpPr/>
      </dsp:nvSpPr>
      <dsp:spPr>
        <a:xfrm>
          <a:off x="7622887" y="690290"/>
          <a:ext cx="1818562" cy="1818562"/>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09AEBFF-D2D3-4FFF-AD65-C3CEAEEB10F2}">
      <dsp:nvSpPr>
        <dsp:cNvPr id="0" name=""/>
        <dsp:cNvSpPr/>
      </dsp:nvSpPr>
      <dsp:spPr>
        <a:xfrm>
          <a:off x="8010450" y="1077852"/>
          <a:ext cx="1043437" cy="104343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B9CAFAA-6939-48A6-A89B-19D1A94B9EA1}">
      <dsp:nvSpPr>
        <dsp:cNvPr id="0" name=""/>
        <dsp:cNvSpPr/>
      </dsp:nvSpPr>
      <dsp:spPr>
        <a:xfrm>
          <a:off x="7041543" y="3075290"/>
          <a:ext cx="2981250" cy="204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b="0" i="0" kern="1200" dirty="0"/>
            <a:t>Integration</a:t>
          </a:r>
          <a:endParaRPr lang="en-US" sz="1100" kern="1200" dirty="0"/>
        </a:p>
      </dsp:txBody>
      <dsp:txXfrm>
        <a:off x="7041543" y="3075290"/>
        <a:ext cx="2981250" cy="2049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01D7A7-914C-4D24-8B82-EE40155AB0BE}">
      <dsp:nvSpPr>
        <dsp:cNvPr id="0" name=""/>
        <dsp:cNvSpPr/>
      </dsp:nvSpPr>
      <dsp:spPr>
        <a:xfrm>
          <a:off x="616949" y="694203"/>
          <a:ext cx="1818562" cy="1818562"/>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FA2F131-CD01-4CBD-B7A5-1B9B5E7F0402}">
      <dsp:nvSpPr>
        <dsp:cNvPr id="0" name=""/>
        <dsp:cNvSpPr/>
      </dsp:nvSpPr>
      <dsp:spPr>
        <a:xfrm>
          <a:off x="1004512" y="1081766"/>
          <a:ext cx="1043437" cy="104343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8F4E96D-0DB6-4476-8C51-7CC7EC2F227B}">
      <dsp:nvSpPr>
        <dsp:cNvPr id="0" name=""/>
        <dsp:cNvSpPr/>
      </dsp:nvSpPr>
      <dsp:spPr>
        <a:xfrm>
          <a:off x="35606" y="3087030"/>
          <a:ext cx="2981250" cy="48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b="0" i="0" kern="1200" dirty="0"/>
            <a:t>People all matter</a:t>
          </a:r>
          <a:endParaRPr lang="en-US" sz="1100" kern="1200" dirty="0"/>
        </a:p>
      </dsp:txBody>
      <dsp:txXfrm>
        <a:off x="35606" y="3087030"/>
        <a:ext cx="2981250" cy="4845"/>
      </dsp:txXfrm>
    </dsp:sp>
    <dsp:sp modelId="{543C18BC-1989-44B2-9862-C670C61D3452}">
      <dsp:nvSpPr>
        <dsp:cNvPr id="0" name=""/>
        <dsp:cNvSpPr/>
      </dsp:nvSpPr>
      <dsp:spPr>
        <a:xfrm>
          <a:off x="4119918" y="693147"/>
          <a:ext cx="1818562" cy="1818562"/>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94F35BC-9C76-400A-BBCA-0032259E2E5A}">
      <dsp:nvSpPr>
        <dsp:cNvPr id="0" name=""/>
        <dsp:cNvSpPr/>
      </dsp:nvSpPr>
      <dsp:spPr>
        <a:xfrm>
          <a:off x="4507481" y="1080709"/>
          <a:ext cx="1043437" cy="104343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0363298-B2A6-463D-A7BE-F9F67404E389}">
      <dsp:nvSpPr>
        <dsp:cNvPr id="0" name=""/>
        <dsp:cNvSpPr/>
      </dsp:nvSpPr>
      <dsp:spPr>
        <a:xfrm>
          <a:off x="3538574" y="3083861"/>
          <a:ext cx="2981250" cy="90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b="0" i="0" kern="1200" dirty="0"/>
            <a:t>These are not small problems</a:t>
          </a:r>
        </a:p>
        <a:p>
          <a:pPr marL="0" lvl="0" indent="0" algn="ctr" defTabSz="488950">
            <a:lnSpc>
              <a:spcPct val="100000"/>
            </a:lnSpc>
            <a:spcBef>
              <a:spcPct val="0"/>
            </a:spcBef>
            <a:spcAft>
              <a:spcPct val="35000"/>
            </a:spcAft>
            <a:buNone/>
            <a:defRPr cap="all"/>
          </a:pPr>
          <a:endParaRPr lang="en-US" sz="1100" b="0" i="0" kern="1200" dirty="0"/>
        </a:p>
      </dsp:txBody>
      <dsp:txXfrm>
        <a:off x="3538574" y="3083861"/>
        <a:ext cx="2981250" cy="9070"/>
      </dsp:txXfrm>
    </dsp:sp>
    <dsp:sp modelId="{5BDDFF18-9AEC-4E5E-B9AA-33D86F01A63E}">
      <dsp:nvSpPr>
        <dsp:cNvPr id="0" name=""/>
        <dsp:cNvSpPr/>
      </dsp:nvSpPr>
      <dsp:spPr>
        <a:xfrm>
          <a:off x="7622887" y="690290"/>
          <a:ext cx="1818562" cy="1818562"/>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09AEBFF-D2D3-4FFF-AD65-C3CEAEEB10F2}">
      <dsp:nvSpPr>
        <dsp:cNvPr id="0" name=""/>
        <dsp:cNvSpPr/>
      </dsp:nvSpPr>
      <dsp:spPr>
        <a:xfrm>
          <a:off x="8010450" y="1077852"/>
          <a:ext cx="1043437" cy="104343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B9CAFAA-6939-48A6-A89B-19D1A94B9EA1}">
      <dsp:nvSpPr>
        <dsp:cNvPr id="0" name=""/>
        <dsp:cNvSpPr/>
      </dsp:nvSpPr>
      <dsp:spPr>
        <a:xfrm>
          <a:off x="7041543" y="3075290"/>
          <a:ext cx="2981250" cy="204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kern="1200" dirty="0"/>
            <a:t>God cares for the whole person</a:t>
          </a:r>
        </a:p>
      </dsp:txBody>
      <dsp:txXfrm>
        <a:off x="7041543" y="3075290"/>
        <a:ext cx="2981250" cy="2049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01D7A7-914C-4D24-8B82-EE40155AB0BE}">
      <dsp:nvSpPr>
        <dsp:cNvPr id="0" name=""/>
        <dsp:cNvSpPr/>
      </dsp:nvSpPr>
      <dsp:spPr>
        <a:xfrm>
          <a:off x="616949" y="683113"/>
          <a:ext cx="1818562" cy="1818562"/>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FA2F131-CD01-4CBD-B7A5-1B9B5E7F0402}">
      <dsp:nvSpPr>
        <dsp:cNvPr id="0" name=""/>
        <dsp:cNvSpPr/>
      </dsp:nvSpPr>
      <dsp:spPr>
        <a:xfrm>
          <a:off x="1004512" y="1070675"/>
          <a:ext cx="1043437" cy="104343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8F4E96D-0DB6-4476-8C51-7CC7EC2F227B}">
      <dsp:nvSpPr>
        <dsp:cNvPr id="0" name=""/>
        <dsp:cNvSpPr/>
      </dsp:nvSpPr>
      <dsp:spPr>
        <a:xfrm>
          <a:off x="35606" y="3089640"/>
          <a:ext cx="2981250" cy="133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b="0" i="0" kern="1200" dirty="0"/>
            <a:t>“Whoever sheds human blood,</a:t>
          </a:r>
          <a:br>
            <a:rPr lang="en-US" sz="1100" kern="1200" dirty="0"/>
          </a:br>
          <a:r>
            <a:rPr lang="en-US" sz="1100" b="0" i="0" kern="1200" dirty="0"/>
            <a:t>    by humans shall their blood be shed;</a:t>
          </a:r>
          <a:br>
            <a:rPr lang="en-US" sz="1100" kern="1200" dirty="0"/>
          </a:br>
          <a:r>
            <a:rPr lang="en-US" sz="1100" b="0" i="0" kern="1200" dirty="0"/>
            <a:t>for in the image of God</a:t>
          </a:r>
          <a:br>
            <a:rPr lang="en-US" sz="1100" kern="1200" dirty="0"/>
          </a:br>
          <a:r>
            <a:rPr lang="en-US" sz="1100" b="0" i="0" kern="1200" dirty="0"/>
            <a:t>    has God made mankind.</a:t>
          </a:r>
        </a:p>
        <a:p>
          <a:pPr marL="0" lvl="0" indent="0" algn="ctr" defTabSz="488950">
            <a:lnSpc>
              <a:spcPct val="100000"/>
            </a:lnSpc>
            <a:spcBef>
              <a:spcPct val="0"/>
            </a:spcBef>
            <a:spcAft>
              <a:spcPct val="35000"/>
            </a:spcAft>
            <a:buNone/>
            <a:defRPr cap="all"/>
          </a:pPr>
          <a:r>
            <a:rPr lang="en-US" sz="1100" b="0" i="0" kern="1200" dirty="0"/>
            <a:t>Genesis 9:6 NIV</a:t>
          </a:r>
          <a:endParaRPr lang="en-US" sz="1100" kern="1200" dirty="0"/>
        </a:p>
      </dsp:txBody>
      <dsp:txXfrm>
        <a:off x="35606" y="3089640"/>
        <a:ext cx="2981250" cy="13326"/>
      </dsp:txXfrm>
    </dsp:sp>
    <dsp:sp modelId="{543C18BC-1989-44B2-9862-C670C61D3452}">
      <dsp:nvSpPr>
        <dsp:cNvPr id="0" name=""/>
        <dsp:cNvSpPr/>
      </dsp:nvSpPr>
      <dsp:spPr>
        <a:xfrm>
          <a:off x="4119918" y="672349"/>
          <a:ext cx="1818562" cy="1818562"/>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94F35BC-9C76-400A-BBCA-0032259E2E5A}">
      <dsp:nvSpPr>
        <dsp:cNvPr id="0" name=""/>
        <dsp:cNvSpPr/>
      </dsp:nvSpPr>
      <dsp:spPr>
        <a:xfrm>
          <a:off x="4507481" y="1059912"/>
          <a:ext cx="1043437" cy="104343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0363298-B2A6-463D-A7BE-F9F67404E389}">
      <dsp:nvSpPr>
        <dsp:cNvPr id="0" name=""/>
        <dsp:cNvSpPr/>
      </dsp:nvSpPr>
      <dsp:spPr>
        <a:xfrm>
          <a:off x="3538574" y="3057349"/>
          <a:ext cx="2981250" cy="563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b="0" i="0" kern="1200" dirty="0"/>
            <a:t>When Adam had lived 130 years, he had a son in his own likeness, in his own image; and he named him Seth. </a:t>
          </a:r>
        </a:p>
        <a:p>
          <a:pPr marL="0" lvl="0" indent="0" algn="ctr" defTabSz="488950">
            <a:lnSpc>
              <a:spcPct val="100000"/>
            </a:lnSpc>
            <a:spcBef>
              <a:spcPct val="0"/>
            </a:spcBef>
            <a:spcAft>
              <a:spcPct val="35000"/>
            </a:spcAft>
            <a:buNone/>
            <a:defRPr cap="all"/>
          </a:pPr>
          <a:r>
            <a:rPr lang="en-US" sz="1100" b="0" i="0" kern="1200" dirty="0"/>
            <a:t> Genesis 5:3 NIV</a:t>
          </a:r>
        </a:p>
        <a:p>
          <a:pPr marL="0" lvl="0" indent="0" algn="ctr" defTabSz="488950">
            <a:lnSpc>
              <a:spcPct val="100000"/>
            </a:lnSpc>
            <a:spcBef>
              <a:spcPct val="0"/>
            </a:spcBef>
            <a:spcAft>
              <a:spcPct val="35000"/>
            </a:spcAft>
            <a:buNone/>
            <a:defRPr cap="all"/>
          </a:pPr>
          <a:endParaRPr lang="en-US" sz="1100" b="0" i="0" kern="1200" dirty="0"/>
        </a:p>
      </dsp:txBody>
      <dsp:txXfrm>
        <a:off x="3538574" y="3057349"/>
        <a:ext cx="2981250" cy="56380"/>
      </dsp:txXfrm>
    </dsp:sp>
    <dsp:sp modelId="{5BDDFF18-9AEC-4E5E-B9AA-33D86F01A63E}">
      <dsp:nvSpPr>
        <dsp:cNvPr id="0" name=""/>
        <dsp:cNvSpPr/>
      </dsp:nvSpPr>
      <dsp:spPr>
        <a:xfrm>
          <a:off x="7622887" y="672349"/>
          <a:ext cx="1818562" cy="1818562"/>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09AEBFF-D2D3-4FFF-AD65-C3CEAEEB10F2}">
      <dsp:nvSpPr>
        <dsp:cNvPr id="0" name=""/>
        <dsp:cNvSpPr/>
      </dsp:nvSpPr>
      <dsp:spPr>
        <a:xfrm>
          <a:off x="8010450" y="1059912"/>
          <a:ext cx="1043437" cy="104343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B9CAFAA-6939-48A6-A89B-19D1A94B9EA1}">
      <dsp:nvSpPr>
        <dsp:cNvPr id="0" name=""/>
        <dsp:cNvSpPr/>
      </dsp:nvSpPr>
      <dsp:spPr>
        <a:xfrm>
          <a:off x="7041543" y="3057349"/>
          <a:ext cx="2981250" cy="563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b="0" i="0" kern="1200" dirty="0"/>
            <a:t>drive out all the inhabitants of the land before you. Destroy all their carved images and their cast idols, and demolish all their high places.</a:t>
          </a:r>
        </a:p>
        <a:p>
          <a:pPr marL="0" lvl="0" indent="0" algn="ctr" defTabSz="488950">
            <a:lnSpc>
              <a:spcPct val="100000"/>
            </a:lnSpc>
            <a:spcBef>
              <a:spcPct val="0"/>
            </a:spcBef>
            <a:spcAft>
              <a:spcPct val="35000"/>
            </a:spcAft>
            <a:buNone/>
            <a:defRPr cap="all"/>
          </a:pPr>
          <a:r>
            <a:rPr lang="en-US" sz="1100" b="0" i="0" kern="1200" dirty="0"/>
            <a:t>Numbers 33:52 NIV</a:t>
          </a:r>
          <a:endParaRPr lang="en-US" sz="1100" kern="1200" dirty="0"/>
        </a:p>
      </dsp:txBody>
      <dsp:txXfrm>
        <a:off x="7041543" y="3057349"/>
        <a:ext cx="2981250" cy="5638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01D7A7-914C-4D24-8B82-EE40155AB0BE}">
      <dsp:nvSpPr>
        <dsp:cNvPr id="0" name=""/>
        <dsp:cNvSpPr/>
      </dsp:nvSpPr>
      <dsp:spPr>
        <a:xfrm>
          <a:off x="616949" y="968891"/>
          <a:ext cx="1818562" cy="1818562"/>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FA2F131-CD01-4CBD-B7A5-1B9B5E7F0402}">
      <dsp:nvSpPr>
        <dsp:cNvPr id="0" name=""/>
        <dsp:cNvSpPr/>
      </dsp:nvSpPr>
      <dsp:spPr>
        <a:xfrm>
          <a:off x="1004512" y="1356453"/>
          <a:ext cx="1043437" cy="104343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8F4E96D-0DB6-4476-8C51-7CC7EC2F227B}">
      <dsp:nvSpPr>
        <dsp:cNvPr id="0" name=""/>
        <dsp:cNvSpPr/>
      </dsp:nvSpPr>
      <dsp:spPr>
        <a:xfrm>
          <a:off x="35606" y="3375418"/>
          <a:ext cx="2981250" cy="133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b="0" i="0" kern="1200" dirty="0"/>
            <a:t>Also out of the midst thereof </a:t>
          </a:r>
          <a:r>
            <a:rPr lang="en-US" sz="1100" b="0" i="1" kern="1200" dirty="0"/>
            <a:t>came</a:t>
          </a:r>
          <a:r>
            <a:rPr lang="en-US" sz="1100" b="0" i="0" kern="1200" dirty="0"/>
            <a:t> the likeness</a:t>
          </a:r>
          <a:r>
            <a:rPr lang="en-US" sz="1100" b="0" i="0" kern="1200" baseline="30000" dirty="0"/>
            <a:t> </a:t>
          </a:r>
          <a:r>
            <a:rPr lang="en-US" sz="1100" b="0" i="0" kern="1200" dirty="0"/>
            <a:t>of four living creatures. And this </a:t>
          </a:r>
          <a:r>
            <a:rPr lang="en-US" sz="1100" b="0" i="1" kern="1200" dirty="0"/>
            <a:t>was</a:t>
          </a:r>
          <a:r>
            <a:rPr lang="en-US" sz="1100" b="0" i="0" kern="1200" dirty="0"/>
            <a:t> their appearance; they had the likeness of a man..</a:t>
          </a:r>
        </a:p>
        <a:p>
          <a:pPr marL="0" lvl="0" indent="0" algn="ctr" defTabSz="488950">
            <a:lnSpc>
              <a:spcPct val="100000"/>
            </a:lnSpc>
            <a:spcBef>
              <a:spcPct val="0"/>
            </a:spcBef>
            <a:spcAft>
              <a:spcPct val="35000"/>
            </a:spcAft>
            <a:buNone/>
            <a:defRPr cap="all"/>
          </a:pPr>
          <a:r>
            <a:rPr lang="en-US" sz="1100" b="0" i="0" kern="1200" dirty="0"/>
            <a:t>Ezekiel 1:5 NIV</a:t>
          </a:r>
          <a:endParaRPr lang="en-US" sz="1100" kern="1200" dirty="0"/>
        </a:p>
      </dsp:txBody>
      <dsp:txXfrm>
        <a:off x="35606" y="3375418"/>
        <a:ext cx="2981250" cy="13326"/>
      </dsp:txXfrm>
    </dsp:sp>
    <dsp:sp modelId="{543C18BC-1989-44B2-9862-C670C61D3452}">
      <dsp:nvSpPr>
        <dsp:cNvPr id="0" name=""/>
        <dsp:cNvSpPr/>
      </dsp:nvSpPr>
      <dsp:spPr>
        <a:xfrm>
          <a:off x="4119918" y="958127"/>
          <a:ext cx="1818562" cy="1818562"/>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94F35BC-9C76-400A-BBCA-0032259E2E5A}">
      <dsp:nvSpPr>
        <dsp:cNvPr id="0" name=""/>
        <dsp:cNvSpPr/>
      </dsp:nvSpPr>
      <dsp:spPr>
        <a:xfrm>
          <a:off x="4507481" y="1345690"/>
          <a:ext cx="1043437" cy="104343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0363298-B2A6-463D-A7BE-F9F67404E389}">
      <dsp:nvSpPr>
        <dsp:cNvPr id="0" name=""/>
        <dsp:cNvSpPr/>
      </dsp:nvSpPr>
      <dsp:spPr>
        <a:xfrm>
          <a:off x="3538574" y="3343127"/>
          <a:ext cx="2981250" cy="563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b="0" i="0" kern="1200" dirty="0"/>
            <a:t>Then King Ahaz went to Damascus to meet Tiglath-Pileser king of Assyria. He saw an altar in Damascus and sent to Uriah the priest a sketch of the altar, with detailed plans for its construction. </a:t>
          </a:r>
        </a:p>
        <a:p>
          <a:pPr marL="0" lvl="0" indent="0" algn="ctr" defTabSz="488950">
            <a:lnSpc>
              <a:spcPct val="100000"/>
            </a:lnSpc>
            <a:spcBef>
              <a:spcPct val="0"/>
            </a:spcBef>
            <a:spcAft>
              <a:spcPct val="35000"/>
            </a:spcAft>
            <a:buNone/>
            <a:defRPr cap="all"/>
          </a:pPr>
          <a:r>
            <a:rPr lang="en-US" sz="1100" b="0" i="0" kern="1200" dirty="0"/>
            <a:t>2 Kings 16:10 NIV</a:t>
          </a:r>
        </a:p>
        <a:p>
          <a:pPr marL="0" lvl="0" indent="0" algn="ctr" defTabSz="488950">
            <a:lnSpc>
              <a:spcPct val="100000"/>
            </a:lnSpc>
            <a:spcBef>
              <a:spcPct val="0"/>
            </a:spcBef>
            <a:spcAft>
              <a:spcPct val="35000"/>
            </a:spcAft>
            <a:buNone/>
            <a:defRPr cap="all"/>
          </a:pPr>
          <a:endParaRPr lang="en-US" sz="1100" b="0" i="0" kern="1200" dirty="0"/>
        </a:p>
      </dsp:txBody>
      <dsp:txXfrm>
        <a:off x="3538574" y="3343127"/>
        <a:ext cx="2981250" cy="56380"/>
      </dsp:txXfrm>
    </dsp:sp>
    <dsp:sp modelId="{5BDDFF18-9AEC-4E5E-B9AA-33D86F01A63E}">
      <dsp:nvSpPr>
        <dsp:cNvPr id="0" name=""/>
        <dsp:cNvSpPr/>
      </dsp:nvSpPr>
      <dsp:spPr>
        <a:xfrm>
          <a:off x="7622887" y="958127"/>
          <a:ext cx="1818562" cy="1818562"/>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09AEBFF-D2D3-4FFF-AD65-C3CEAEEB10F2}">
      <dsp:nvSpPr>
        <dsp:cNvPr id="0" name=""/>
        <dsp:cNvSpPr/>
      </dsp:nvSpPr>
      <dsp:spPr>
        <a:xfrm>
          <a:off x="8010450" y="1345690"/>
          <a:ext cx="1043437" cy="104343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B9CAFAA-6939-48A6-A89B-19D1A94B9EA1}">
      <dsp:nvSpPr>
        <dsp:cNvPr id="0" name=""/>
        <dsp:cNvSpPr/>
      </dsp:nvSpPr>
      <dsp:spPr>
        <a:xfrm>
          <a:off x="7041543" y="3343127"/>
          <a:ext cx="2981250" cy="563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b="0" i="0" kern="1200" dirty="0"/>
            <a:t>And, behold, </a:t>
          </a:r>
          <a:r>
            <a:rPr lang="en-US" sz="1100" b="0" i="1" kern="1200" dirty="0"/>
            <a:t>one</a:t>
          </a:r>
          <a:r>
            <a:rPr lang="en-US" sz="1100" b="0" i="0" kern="1200" dirty="0"/>
            <a:t> like the </a:t>
          </a:r>
          <a:r>
            <a:rPr lang="en-US" sz="1100" b="0" i="0" kern="1200"/>
            <a:t>similitude</a:t>
          </a:r>
          <a:r>
            <a:rPr lang="en-US" sz="1100" b="0" i="0" kern="1200" baseline="30000"/>
            <a:t> </a:t>
          </a:r>
          <a:r>
            <a:rPr lang="en-US" sz="1100" b="0" i="0" kern="1200"/>
            <a:t> </a:t>
          </a:r>
          <a:r>
            <a:rPr lang="en-US" sz="1100" b="0" i="0" kern="1200" dirty="0"/>
            <a:t>of the sons of men touched my lips: then I opened my mouth, and </a:t>
          </a:r>
          <a:r>
            <a:rPr lang="en-US" sz="1100" b="0" i="0" kern="1200" dirty="0" err="1"/>
            <a:t>spake</a:t>
          </a:r>
          <a:r>
            <a:rPr lang="en-US" sz="1100" b="0" i="0" kern="1200" dirty="0"/>
            <a:t>, and said unto him that stood before me, O my lord, by the vision my sorrows are turned upon me, and I have retained no strength.</a:t>
          </a:r>
        </a:p>
        <a:p>
          <a:pPr marL="0" lvl="0" indent="0" algn="ctr" defTabSz="488950">
            <a:lnSpc>
              <a:spcPct val="100000"/>
            </a:lnSpc>
            <a:spcBef>
              <a:spcPct val="0"/>
            </a:spcBef>
            <a:spcAft>
              <a:spcPct val="35000"/>
            </a:spcAft>
            <a:buNone/>
            <a:defRPr cap="all"/>
          </a:pPr>
          <a:r>
            <a:rPr lang="en-US" sz="1100" b="0" i="0" kern="1200" dirty="0"/>
            <a:t>Daniel 10:16 NIV</a:t>
          </a:r>
          <a:endParaRPr lang="en-US" sz="1100" kern="1200" dirty="0"/>
        </a:p>
      </dsp:txBody>
      <dsp:txXfrm>
        <a:off x="7041543" y="3343127"/>
        <a:ext cx="2981250" cy="56380"/>
      </dsp:txXfrm>
    </dsp:sp>
  </dsp:spTree>
</dsp:drawing>
</file>

<file path=ppt/diagrams/layout1.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2.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3.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4.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6DBDFE-DD3D-4291-A404-1B97A83A6EA8}" type="datetimeFigureOut">
              <a:rPr lang="en-US" smtClean="0"/>
              <a:t>3/15/2022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6456DE3-4E01-4AFD-AD42-42312842ED89}" type="slidenum">
              <a:rPr lang="en-US" smtClean="0"/>
              <a:t>‹#›</a:t>
            </a:fld>
            <a:endParaRPr lang="en-US" dirty="0"/>
          </a:p>
        </p:txBody>
      </p:sp>
    </p:spTree>
    <p:extLst>
      <p:ext uri="{BB962C8B-B14F-4D97-AF65-F5344CB8AC3E}">
        <p14:creationId xmlns:p14="http://schemas.microsoft.com/office/powerpoint/2010/main" val="7029615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AEA074-24A7-4657-AE02-A51F68EA6AA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98700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AEA074-24A7-4657-AE02-A51F68EA6AA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19048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AEA074-24A7-4657-AE02-A51F68EA6AA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12701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AEA074-24A7-4657-AE02-A51F68EA6AA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12898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AEA074-24A7-4657-AE02-A51F68EA6AA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19048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AEA074-24A7-4657-AE02-A51F68EA6AA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36725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AEA074-24A7-4657-AE02-A51F68EA6AA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64768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04DB13E-F722-4ED6-BB00-556651E95281}"/>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7" name="Group 6">
            <a:extLst>
              <a:ext uri="{FF2B5EF4-FFF2-40B4-BE49-F238E27FC236}">
                <a16:creationId xmlns:a16="http://schemas.microsoft.com/office/drawing/2014/main" id="{E26428D7-C6F3-473D-A360-A3F5C3E8728C}"/>
              </a:ext>
            </a:extLst>
          </p:cNvPr>
          <p:cNvGrpSpPr/>
          <p:nvPr/>
        </p:nvGrpSpPr>
        <p:grpSpPr>
          <a:xfrm>
            <a:off x="5250180" y="1267730"/>
            <a:ext cx="1691640" cy="615934"/>
            <a:chOff x="5250180" y="1267730"/>
            <a:chExt cx="1691640" cy="615934"/>
          </a:xfrm>
        </p:grpSpPr>
        <p:cxnSp>
          <p:nvCxnSpPr>
            <p:cNvPr id="17" name="Straight Connector 16"/>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629103" y="2244830"/>
            <a:ext cx="8933796" cy="2437232"/>
          </a:xfrm>
        </p:spPr>
        <p:txBody>
          <a:bodyPr tIns="45720" bIns="45720" anchor="ctr">
            <a:normAutofit/>
          </a:bodyPr>
          <a:lstStyle>
            <a:lvl1pPr algn="ctr">
              <a:lnSpc>
                <a:spcPct val="83000"/>
              </a:lnSpc>
              <a:defRPr lang="en-US" sz="6800" b="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629101" y="4682062"/>
            <a:ext cx="8936846" cy="457201"/>
          </a:xfrm>
        </p:spPr>
        <p:txBody>
          <a:bodyPr>
            <a:normAutofit/>
          </a:bodyPr>
          <a:lstStyle>
            <a:lvl1pPr marL="0" indent="0" algn="ctr">
              <a:spcBef>
                <a:spcPts val="0"/>
              </a:spcBef>
              <a:buNone/>
              <a:defRPr sz="1800" spc="80" baseline="0">
                <a:solidFill>
                  <a:schemeClr val="tx1">
                    <a:lumMod val="95000"/>
                    <a:lumOff val="5000"/>
                  </a:schemeClr>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0" name="Date Placeholder 19"/>
          <p:cNvSpPr>
            <a:spLocks noGrp="1"/>
          </p:cNvSpPr>
          <p:nvPr>
            <p:ph type="dt" sz="half" idx="10"/>
          </p:nvPr>
        </p:nvSpPr>
        <p:spPr>
          <a:xfrm>
            <a:off x="5318760" y="1341256"/>
            <a:ext cx="1554480" cy="485546"/>
          </a:xfrm>
        </p:spPr>
        <p:txBody>
          <a:bodyPr/>
          <a:lstStyle>
            <a:lvl1pPr algn="ctr">
              <a:defRPr sz="1300" spc="0" baseline="0">
                <a:solidFill>
                  <a:srgbClr val="FFFFFF"/>
                </a:solidFill>
                <a:latin typeface="+mn-lt"/>
              </a:defRPr>
            </a:lvl1pPr>
          </a:lstStyle>
          <a:p>
            <a:fld id="{EA0C0817-A112-4847-8014-A94B7D2A4EA3}" type="datetime1">
              <a:rPr lang="en-US" smtClean="0"/>
              <a:t>3/15/2022</a:t>
            </a:fld>
            <a:endParaRPr lang="en-US" dirty="0"/>
          </a:p>
        </p:txBody>
      </p:sp>
      <p:sp>
        <p:nvSpPr>
          <p:cNvPr id="21" name="Footer Placeholder 20"/>
          <p:cNvSpPr>
            <a:spLocks noGrp="1"/>
          </p:cNvSpPr>
          <p:nvPr>
            <p:ph type="ftr" sz="quarter" idx="11"/>
          </p:nvPr>
        </p:nvSpPr>
        <p:spPr>
          <a:xfrm>
            <a:off x="1629100" y="5177408"/>
            <a:ext cx="5730295" cy="228600"/>
          </a:xfrm>
        </p:spPr>
        <p:txBody>
          <a:bodyPr/>
          <a:lstStyle>
            <a:lvl1pPr algn="l">
              <a:defRPr>
                <a:solidFill>
                  <a:schemeClr val="tx1">
                    <a:lumMod val="85000"/>
                    <a:lumOff val="15000"/>
                  </a:schemeClr>
                </a:solidFill>
              </a:defRPr>
            </a:lvl1pPr>
          </a:lstStyle>
          <a:p>
            <a:endParaRPr lang="en-US" dirty="0"/>
          </a:p>
        </p:txBody>
      </p:sp>
      <p:sp>
        <p:nvSpPr>
          <p:cNvPr id="22" name="Slide Number Placeholder 21"/>
          <p:cNvSpPr>
            <a:spLocks noGrp="1"/>
          </p:cNvSpPr>
          <p:nvPr>
            <p:ph type="sldNum" sz="quarter" idx="12"/>
          </p:nvPr>
        </p:nvSpPr>
        <p:spPr>
          <a:xfrm>
            <a:off x="8606920" y="5177408"/>
            <a:ext cx="1955980"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11847017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32B432-ACDA-4023-A761-2BAB76577B62}" type="datetime1">
              <a:rPr lang="en-US" smtClean="0"/>
              <a:t>3/15/2022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25758817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A4A1889-E37C-4EC3-9E41-9DAD221CF389}"/>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23" name="Rectangle 22"/>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629156" y="2275165"/>
            <a:ext cx="8933688" cy="2406895"/>
          </a:xfrm>
        </p:spPr>
        <p:txBody>
          <a:bodyPr anchor="ctr">
            <a:normAutofit/>
          </a:bodyPr>
          <a:lstStyle>
            <a:lvl1pPr algn="ctr">
              <a:lnSpc>
                <a:spcPct val="83000"/>
              </a:lnSpc>
              <a:defRPr lang="en-US" sz="680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grpSp>
        <p:nvGrpSpPr>
          <p:cNvPr id="16" name="Group 15">
            <a:extLst>
              <a:ext uri="{FF2B5EF4-FFF2-40B4-BE49-F238E27FC236}">
                <a16:creationId xmlns:a16="http://schemas.microsoft.com/office/drawing/2014/main" id="{1683EB04-C23E-490C-A1A6-030CF79D23C8}"/>
              </a:ext>
            </a:extLst>
          </p:cNvPr>
          <p:cNvGrpSpPr/>
          <p:nvPr/>
        </p:nvGrpSpPr>
        <p:grpSpPr>
          <a:xfrm>
            <a:off x="5250180" y="1267730"/>
            <a:ext cx="1691640" cy="615934"/>
            <a:chOff x="5250180" y="1267730"/>
            <a:chExt cx="1691640" cy="615934"/>
          </a:xfrm>
        </p:grpSpPr>
        <p:cxnSp>
          <p:nvCxnSpPr>
            <p:cNvPr id="17" name="Straight Connector 16">
              <a:extLst>
                <a:ext uri="{FF2B5EF4-FFF2-40B4-BE49-F238E27FC236}">
                  <a16:creationId xmlns:a16="http://schemas.microsoft.com/office/drawing/2014/main" id="{F8A84C03-E1CA-4A4E-81D6-9BB0C335B7A0}"/>
                </a:ext>
              </a:extLst>
            </p:cNvPr>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A26FB5A-D5D1-4DAB-AC43-7F51A7F2D197}"/>
                </a:ext>
              </a:extLst>
            </p:cNvPr>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9303F14-E560-4C02-94F4-B4695FE26813}"/>
                </a:ext>
              </a:extLst>
            </p:cNvPr>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3" name="Text Placeholder 2"/>
          <p:cNvSpPr>
            <a:spLocks noGrp="1"/>
          </p:cNvSpPr>
          <p:nvPr>
            <p:ph type="body" idx="1"/>
          </p:nvPr>
        </p:nvSpPr>
        <p:spPr>
          <a:xfrm>
            <a:off x="1629156" y="4682062"/>
            <a:ext cx="8939784" cy="457200"/>
          </a:xfrm>
        </p:spPr>
        <p:txBody>
          <a:bodyPr anchor="t">
            <a:normAutofit/>
          </a:bodyPr>
          <a:lstStyle>
            <a:lvl1pPr marL="0" indent="0" algn="ctr">
              <a:buNone/>
              <a:tabLst>
                <a:tab pos="2633663" algn="l"/>
              </a:tabLst>
              <a:defRPr sz="1800">
                <a:solidFill>
                  <a:schemeClr val="tx1">
                    <a:lumMod val="95000"/>
                    <a:lumOff val="5000"/>
                  </a:schemeClr>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318760" y="1344502"/>
            <a:ext cx="1554480" cy="498781"/>
          </a:xfrm>
        </p:spPr>
        <p:txBody>
          <a:bodyPr/>
          <a:lstStyle>
            <a:lvl1pPr algn="ctr">
              <a:defRPr lang="en-US" sz="1300" kern="1200" spc="0" baseline="0">
                <a:solidFill>
                  <a:srgbClr val="FFFFFF"/>
                </a:solidFill>
                <a:latin typeface="+mn-lt"/>
                <a:ea typeface="+mn-ea"/>
                <a:cs typeface="+mn-cs"/>
              </a:defRPr>
            </a:lvl1pPr>
          </a:lstStyle>
          <a:p>
            <a:fld id="{D9C646AA-F36E-4540-911D-FFFC0A0EF24A}" type="datetime1">
              <a:rPr lang="en-US" smtClean="0"/>
              <a:t>3/15/2022</a:t>
            </a:fld>
            <a:endParaRPr lang="en-US" dirty="0"/>
          </a:p>
        </p:txBody>
      </p:sp>
      <p:sp>
        <p:nvSpPr>
          <p:cNvPr id="5" name="Footer Placeholder 4"/>
          <p:cNvSpPr>
            <a:spLocks noGrp="1"/>
          </p:cNvSpPr>
          <p:nvPr>
            <p:ph type="ftr" sz="quarter" idx="11"/>
          </p:nvPr>
        </p:nvSpPr>
        <p:spPr>
          <a:xfrm>
            <a:off x="1629157" y="5177408"/>
            <a:ext cx="5660134" cy="228600"/>
          </a:xfrm>
        </p:spPr>
        <p:txBody>
          <a:bodyPr/>
          <a:lstStyle>
            <a:lvl1pPr algn="l">
              <a:defRPr>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12"/>
          </p:nvPr>
        </p:nvSpPr>
        <p:spPr>
          <a:xfrm>
            <a:off x="8604504" y="5177408"/>
            <a:ext cx="1958339"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21697321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680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6176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9186D26-FA5F-4637-B602-B7C2DC34CFD4}" type="datetime1">
              <a:rPr lang="en-US" smtClean="0"/>
              <a:t>3/15/2022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35005825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9848" y="2074334"/>
            <a:ext cx="4663440" cy="640080"/>
          </a:xfrm>
        </p:spPr>
        <p:txBody>
          <a:bodyPr anchor="ctr">
            <a:normAutofit/>
          </a:bodyPr>
          <a:lstStyle>
            <a:lvl1pPr marL="0" indent="0" algn="l">
              <a:spcBef>
                <a:spcPts val="0"/>
              </a:spcBef>
              <a:buNone/>
              <a:defRPr sz="1900" b="1" i="0">
                <a:solidFill>
                  <a:schemeClr val="tx1"/>
                </a:solidFill>
                <a:latin typeface="+mn-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8" y="2792472"/>
            <a:ext cx="4663440" cy="3163825"/>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58712" y="2074334"/>
            <a:ext cx="4663440" cy="640080"/>
          </a:xfrm>
        </p:spPr>
        <p:txBody>
          <a:bodyPr anchor="ctr">
            <a:normAutofit/>
          </a:bodyPr>
          <a:lstStyle>
            <a:lvl1pPr marL="0" indent="0" algn="l">
              <a:spcBef>
                <a:spcPts val="0"/>
              </a:spcBef>
              <a:buNone/>
              <a:defRPr sz="1900" b="1">
                <a:solidFill>
                  <a:schemeClr val="tx1"/>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58712" y="2792471"/>
            <a:ext cx="4663440" cy="3164509"/>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A7F15D8-96D1-4781-BC50-CA8A088B2FE4}" type="datetime1">
              <a:rPr lang="en-US" smtClean="0"/>
              <a:t>3/15/2022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10207325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9A96C99-B8F8-4528-BD05-0E16E943DC09}" type="datetime1">
              <a:rPr lang="en-US" smtClean="0"/>
              <a:t>3/15/2022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10735875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636942-C211-4B28-8DBD-C953E00AF71B}" type="datetime1">
              <a:rPr lang="en-US" smtClean="0"/>
              <a:t>3/15/2022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23753279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5E1BBF9-8BEF-4353-BA68-30AAF9EBD8D8}"/>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5B941C21-2A5D-4912-AB06-1BB0C0EB6AE1}"/>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58200" y="607392"/>
            <a:ext cx="3161963" cy="1645920"/>
          </a:xfrm>
        </p:spPr>
        <p:txBody>
          <a:bodyPr anchor="b">
            <a:normAutofit/>
          </a:bodyPr>
          <a:lstStyle>
            <a:lvl1pPr algn="l" defTabSz="914400" rtl="0" eaLnBrk="1" latinLnBrk="0" hangingPunct="1">
              <a:lnSpc>
                <a:spcPct val="100000"/>
              </a:lnSpc>
              <a:spcBef>
                <a:spcPct val="0"/>
              </a:spcBef>
              <a:buNone/>
              <a:defRPr lang="en-US" sz="3200" b="0" kern="1200" cap="none" spc="0" baseline="0" dirty="0">
                <a:solidFill>
                  <a:schemeClr val="tx1"/>
                </a:solidFill>
                <a:effectLst/>
                <a:latin typeface="+mj-lt"/>
                <a:ea typeface="+mn-ea"/>
                <a:cs typeface="+mn-cs"/>
              </a:defRPr>
            </a:lvl1pPr>
          </a:lstStyle>
          <a:p>
            <a:r>
              <a:rPr lang="en-US"/>
              <a:t>Click to edit Master title style</a:t>
            </a:r>
            <a:endParaRPr lang="en-US" dirty="0"/>
          </a:p>
        </p:txBody>
      </p:sp>
      <p:sp>
        <p:nvSpPr>
          <p:cNvPr id="3" name="Content Placeholder 2"/>
          <p:cNvSpPr>
            <a:spLocks noGrp="1"/>
          </p:cNvSpPr>
          <p:nvPr>
            <p:ph idx="1"/>
          </p:nvPr>
        </p:nvSpPr>
        <p:spPr>
          <a:xfrm>
            <a:off x="685800" y="609600"/>
            <a:ext cx="6858000" cy="5334000"/>
          </a:xfrm>
        </p:spPr>
        <p:txBody>
          <a:bodyPr/>
          <a:lstStyle>
            <a:lvl1pPr>
              <a:defRPr sz="19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58200" y="2336800"/>
            <a:ext cx="3161963" cy="3606800"/>
          </a:xfrm>
        </p:spPr>
        <p:txBody>
          <a:bodyPr>
            <a:normAutofit/>
          </a:bodyPr>
          <a:lstStyle>
            <a:lvl1pPr marL="0" indent="0">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a:xfrm>
            <a:off x="5588000" y="6035040"/>
            <a:ext cx="1955800" cy="365760"/>
          </a:xfrm>
        </p:spPr>
        <p:txBody>
          <a:bodyPr/>
          <a:lstStyle>
            <a:lvl1pPr>
              <a:defRPr>
                <a:solidFill>
                  <a:schemeClr val="tx1">
                    <a:lumMod val="85000"/>
                    <a:lumOff val="15000"/>
                  </a:schemeClr>
                </a:solidFill>
              </a:defRPr>
            </a:lvl1pPr>
          </a:lstStyle>
          <a:p>
            <a:fld id="{7E8D12A6-918A-48BD-8CB9-CA713993B0EA}" type="datetime1">
              <a:rPr lang="en-US" smtClean="0"/>
              <a:t>3/15/2022</a:t>
            </a:fld>
            <a:endParaRPr lang="en-US" dirty="0"/>
          </a:p>
        </p:txBody>
      </p:sp>
      <p:sp>
        <p:nvSpPr>
          <p:cNvPr id="9" name="Footer Placeholder 8"/>
          <p:cNvSpPr>
            <a:spLocks noGrp="1"/>
          </p:cNvSpPr>
          <p:nvPr>
            <p:ph type="ftr" sz="quarter" idx="11"/>
          </p:nvPr>
        </p:nvSpPr>
        <p:spPr>
          <a:xfrm>
            <a:off x="685801" y="6035040"/>
            <a:ext cx="4584700" cy="365760"/>
          </a:xfrm>
        </p:spPr>
        <p:txBody>
          <a:bodyPr/>
          <a:lstStyle>
            <a:lvl1pPr algn="l">
              <a:defRPr/>
            </a:lvl1pPr>
          </a:lstStyle>
          <a:p>
            <a:endParaRPr lang="en-US" dirty="0"/>
          </a:p>
        </p:txBody>
      </p:sp>
      <p:sp>
        <p:nvSpPr>
          <p:cNvPr id="11" name="Slide Number Placeholder 10"/>
          <p:cNvSpPr>
            <a:spLocks noGrp="1"/>
          </p:cNvSpPr>
          <p:nvPr>
            <p:ph type="sldNum" sz="quarter" idx="12"/>
          </p:nvPr>
        </p:nvSpPr>
        <p:spPr>
          <a:xfrm>
            <a:off x="10396728" y="6035040"/>
            <a:ext cx="1223435" cy="36576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24321606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687CA98-D9C7-497F-A1DA-7D22F8753BCE}"/>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228599" y="237744"/>
            <a:ext cx="7696201" cy="6382512"/>
          </a:xfrm>
          <a:solidFill>
            <a:schemeClr val="accent1">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5" name="Date Placeholder 4"/>
          <p:cNvSpPr>
            <a:spLocks noGrp="1"/>
          </p:cNvSpPr>
          <p:nvPr>
            <p:ph type="dt" sz="half" idx="10"/>
          </p:nvPr>
        </p:nvSpPr>
        <p:spPr>
          <a:xfrm>
            <a:off x="5662337" y="6035040"/>
            <a:ext cx="2071963" cy="365760"/>
          </a:xfrm>
        </p:spPr>
        <p:txBody>
          <a:bodyPr/>
          <a:lstStyle>
            <a:lvl1pPr>
              <a:defRPr b="1">
                <a:solidFill>
                  <a:srgbClr val="FFFFFF"/>
                </a:solidFill>
                <a:effectLst>
                  <a:outerShdw blurRad="19050" dist="6350" dir="2700000" algn="tl" rotWithShape="0">
                    <a:prstClr val="black">
                      <a:alpha val="40000"/>
                    </a:prstClr>
                  </a:outerShdw>
                </a:effectLst>
              </a:defRPr>
            </a:lvl1pPr>
          </a:lstStyle>
          <a:p>
            <a:fld id="{E778CE86-875F-4587-BCF6-FA054AFC0D53}" type="datetime1">
              <a:rPr lang="en-US" smtClean="0"/>
              <a:pPr/>
              <a:t>3/15/2022</a:t>
            </a:fld>
            <a:endParaRPr lang="en-US" dirty="0"/>
          </a:p>
        </p:txBody>
      </p:sp>
      <p:sp>
        <p:nvSpPr>
          <p:cNvPr id="6" name="Footer Placeholder 5"/>
          <p:cNvSpPr>
            <a:spLocks noGrp="1"/>
          </p:cNvSpPr>
          <p:nvPr>
            <p:ph type="ftr" sz="quarter" idx="11"/>
          </p:nvPr>
        </p:nvSpPr>
        <p:spPr>
          <a:xfrm>
            <a:off x="612648" y="6035040"/>
            <a:ext cx="4588002" cy="365760"/>
          </a:xfrm>
        </p:spPr>
        <p:txBody>
          <a:bodyPr/>
          <a:lstStyle>
            <a:lvl1pPr marL="0" algn="r" defTabSz="914400" rtl="0" eaLnBrk="1" latinLnBrk="0" hangingPunct="1">
              <a:defRPr lang="en-US" sz="1000" b="1" kern="1200" dirty="0">
                <a:solidFill>
                  <a:srgbClr val="FFFFFF"/>
                </a:solidFill>
                <a:effectLst>
                  <a:outerShdw blurRad="19050" dist="6350" dir="2700000" algn="tl" rotWithShape="0">
                    <a:prstClr val="black">
                      <a:alpha val="40000"/>
                    </a:prstClr>
                  </a:outerShdw>
                </a:effectLst>
                <a:latin typeface="+mn-lt"/>
                <a:ea typeface="+mn-ea"/>
                <a:cs typeface="+mn-cs"/>
              </a:defRPr>
            </a:lvl1pPr>
          </a:lstStyle>
          <a:p>
            <a:pPr algn="l"/>
            <a:endParaRPr lang="en-US" dirty="0"/>
          </a:p>
        </p:txBody>
      </p:sp>
      <p:sp>
        <p:nvSpPr>
          <p:cNvPr id="7" name="Slide Number Placeholder 6"/>
          <p:cNvSpPr>
            <a:spLocks noGrp="1"/>
          </p:cNvSpPr>
          <p:nvPr>
            <p:ph type="sldNum" sz="quarter" idx="12"/>
          </p:nvPr>
        </p:nvSpPr>
        <p:spPr>
          <a:xfrm>
            <a:off x="10396728" y="6035040"/>
            <a:ext cx="1225296" cy="365760"/>
          </a:xfrm>
        </p:spPr>
        <p:txBody>
          <a:bodyPr/>
          <a:lstStyle/>
          <a:p>
            <a:fld id="{34B7E4EF-A1BD-40F4-AB7B-04F084DD991D}" type="slidenum">
              <a:rPr lang="en-US" smtClean="0"/>
              <a:t>‹#›</a:t>
            </a:fld>
            <a:endParaRPr lang="en-US" dirty="0"/>
          </a:p>
        </p:txBody>
      </p:sp>
      <p:sp>
        <p:nvSpPr>
          <p:cNvPr id="12" name="Rectangle 11">
            <a:extLst>
              <a:ext uri="{FF2B5EF4-FFF2-40B4-BE49-F238E27FC236}">
                <a16:creationId xmlns:a16="http://schemas.microsoft.com/office/drawing/2014/main" id="{F8B3D8CC-BB13-41A5-8F34-B8E84A4F9534}"/>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77250" y="603504"/>
            <a:ext cx="3144774" cy="1645920"/>
          </a:xfrm>
        </p:spPr>
        <p:txBody>
          <a:bodyPr anchor="b">
            <a:noAutofit/>
          </a:bodyPr>
          <a:lstStyle>
            <a:lvl1pPr algn="l">
              <a:lnSpc>
                <a:spcPct val="100000"/>
              </a:lnSpc>
              <a:defRPr sz="3200" b="0">
                <a:solidFill>
                  <a:schemeClr val="tx1"/>
                </a:solidFill>
                <a:latin typeface="+mj-lt"/>
              </a:defRPr>
            </a:lvl1pPr>
          </a:lstStyle>
          <a:p>
            <a:r>
              <a:rPr lang="en-US"/>
              <a:t>Click to edit Master title style</a:t>
            </a:r>
            <a:endParaRPr lang="en-US" dirty="0"/>
          </a:p>
        </p:txBody>
      </p:sp>
      <p:sp>
        <p:nvSpPr>
          <p:cNvPr id="4" name="Text Placeholder 3"/>
          <p:cNvSpPr>
            <a:spLocks noGrp="1"/>
          </p:cNvSpPr>
          <p:nvPr>
            <p:ph type="body" sz="half" idx="2"/>
          </p:nvPr>
        </p:nvSpPr>
        <p:spPr>
          <a:xfrm>
            <a:off x="8477250" y="2386584"/>
            <a:ext cx="3144774" cy="3511296"/>
          </a:xfrm>
        </p:spPr>
        <p:txBody>
          <a:bodyPr>
            <a:normAutofit/>
          </a:bodyPr>
          <a:lstStyle>
            <a:lvl1pPr marL="0" indent="0" algn="l">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0991036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E94681D-2A4C-4A8D-B9B5-31D440D0328D}"/>
              </a:ext>
            </a:extLst>
          </p:cNvPr>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8" name="Rectangle 7"/>
          <p:cNvSpPr/>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6800" y="2103120"/>
            <a:ext cx="10058400" cy="384962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56794" y="6035040"/>
            <a:ext cx="2893045" cy="365760"/>
          </a:xfrm>
          <a:prstGeom prst="rect">
            <a:avLst/>
          </a:prstGeom>
        </p:spPr>
        <p:txBody>
          <a:bodyPr vert="horz" lIns="91440" tIns="45720" rIns="91440" bIns="45720" rtlCol="0" anchor="b"/>
          <a:lstStyle>
            <a:lvl1pPr algn="r">
              <a:defRPr sz="800">
                <a:solidFill>
                  <a:schemeClr val="tx1">
                    <a:lumMod val="75000"/>
                    <a:lumOff val="25000"/>
                  </a:schemeClr>
                </a:solidFill>
              </a:defRPr>
            </a:lvl1pPr>
          </a:lstStyle>
          <a:p>
            <a:fld id="{F6FA2B21-3FCD-4721-B95C-427943F61125}" type="datetime1">
              <a:rPr lang="en-US" smtClean="0"/>
              <a:t>3/15/2022</a:t>
            </a:fld>
            <a:endParaRPr lang="en-US" dirty="0"/>
          </a:p>
        </p:txBody>
      </p:sp>
      <p:sp>
        <p:nvSpPr>
          <p:cNvPr id="5" name="Footer Placeholder 4"/>
          <p:cNvSpPr>
            <a:spLocks noGrp="1"/>
          </p:cNvSpPr>
          <p:nvPr>
            <p:ph type="ftr" sz="quarter" idx="3"/>
          </p:nvPr>
        </p:nvSpPr>
        <p:spPr>
          <a:xfrm>
            <a:off x="1066800" y="6035040"/>
            <a:ext cx="5816600" cy="365760"/>
          </a:xfrm>
          <a:prstGeom prst="rect">
            <a:avLst/>
          </a:prstGeom>
        </p:spPr>
        <p:txBody>
          <a:bodyPr vert="horz" lIns="91440" tIns="45720" rIns="91440" bIns="45720" rtlCol="0" anchor="b"/>
          <a:lstStyle>
            <a:lvl1pPr algn="l">
              <a:defRPr sz="800">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4"/>
          </p:nvPr>
        </p:nvSpPr>
        <p:spPr>
          <a:xfrm>
            <a:off x="10287000" y="6035040"/>
            <a:ext cx="838200" cy="365760"/>
          </a:xfrm>
          <a:prstGeom prst="rect">
            <a:avLst/>
          </a:prstGeom>
        </p:spPr>
        <p:txBody>
          <a:bodyPr vert="horz" lIns="91440" tIns="45720" rIns="91440" bIns="45720" rtlCol="0" anchor="b"/>
          <a:lstStyle>
            <a:lvl1pPr algn="r">
              <a:defRPr sz="800">
                <a:solidFill>
                  <a:schemeClr val="tx1">
                    <a:lumMod val="75000"/>
                    <a:lumOff val="2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27209014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hf sldNum="0" hdr="0" ftr="0" dt="0"/>
  <p:txStyles>
    <p:titleStyle>
      <a:lvl1pPr algn="l" defTabSz="914400" rtl="0" eaLnBrk="1" latinLnBrk="0" hangingPunct="1">
        <a:lnSpc>
          <a:spcPct val="90000"/>
        </a:lnSpc>
        <a:spcBef>
          <a:spcPct val="0"/>
        </a:spcBef>
        <a:buNone/>
        <a:defRPr lang="en-US" sz="4000" i="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10000"/>
        </a:lnSpc>
        <a:spcBef>
          <a:spcPts val="900"/>
        </a:spcBef>
        <a:spcAft>
          <a:spcPts val="0"/>
        </a:spcAft>
        <a:buClr>
          <a:schemeClr val="tx1">
            <a:lumMod val="85000"/>
            <a:lumOff val="15000"/>
          </a:schemeClr>
        </a:buClr>
        <a:buFont typeface="Garamond" pitchFamily="18" charset="0"/>
        <a:buChar char="◦"/>
        <a:defRPr sz="15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hemeOverride" Target="../theme/themeOverride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xml"/><Relationship Id="rId1" Type="http://schemas.openxmlformats.org/officeDocument/2006/relationships/themeOverride" Target="../theme/themeOverride4.xml"/><Relationship Id="rId4" Type="http://schemas.openxmlformats.org/officeDocument/2006/relationships/image" Target="../media/image2.jpeg"/></Relationships>
</file>

<file path=ppt/slides/_rels/slide1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6.xml.rels><?xml version="1.0" encoding="UTF-8" standalone="yes"?>
<Relationships xmlns="http://schemas.openxmlformats.org/package/2006/relationships"><Relationship Id="rId3" Type="http://schemas.openxmlformats.org/officeDocument/2006/relationships/hyperlink" Target="https://www.pexels.com/@rodnae-prod?utm_content=attributionCopyText&amp;utm_medium=referral&amp;utm_source=pexels" TargetMode="External"/><Relationship Id="rId2" Type="http://schemas.openxmlformats.org/officeDocument/2006/relationships/image" Target="../media/image14.jpg"/><Relationship Id="rId1" Type="http://schemas.openxmlformats.org/officeDocument/2006/relationships/slideLayout" Target="../slideLayouts/slideLayout2.xml"/><Relationship Id="rId4" Type="http://schemas.openxmlformats.org/officeDocument/2006/relationships/hyperlink" Target="https://www.pexels.com/photo/woman-in-floral-top-doing-peace-sign-7403072/?utm_content=attributionCopyText&amp;utm_medium=referral&amp;utm_source=pexels"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www.pexels.com/@ryutaro?utm_content=attributionCopyText&amp;utm_medium=referral&amp;utm_source=pexels" TargetMode="External"/><Relationship Id="rId2" Type="http://schemas.openxmlformats.org/officeDocument/2006/relationships/image" Target="../media/image11.jpg"/><Relationship Id="rId1" Type="http://schemas.openxmlformats.org/officeDocument/2006/relationships/slideLayout" Target="../slideLayouts/slideLayout2.xml"/><Relationship Id="rId4" Type="http://schemas.openxmlformats.org/officeDocument/2006/relationships/hyperlink" Target="https://www.pexels.com/photo/houseless-person-with-dog-sleeping-on-street-5472419/?utm_content=attributionCopyText&amp;utm_medium=referral&amp;utm_source=pexels" TargetMode="External"/></Relationships>
</file>

<file path=ppt/slides/_rels/slide2.xml.rels><?xml version="1.0" encoding="UTF-8" standalone="yes"?>
<Relationships xmlns="http://schemas.openxmlformats.org/package/2006/relationships"><Relationship Id="rId3" Type="http://schemas.openxmlformats.org/officeDocument/2006/relationships/hyperlink" Target="https://www.pexels.com/@frank-cone-140140?utm_content=attributionCopyText&amp;utm_medium=referral&amp;utm_source=pexels" TargetMode="External"/><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hyperlink" Target="https://www.pexels.com/photo/blue-and-purple-sky-with-stars-3607542/?utm_content=attributionCopyText&amp;utm_medium=referral&amp;utm_source=pexels" TargetMode="External"/></Relationships>
</file>

<file path=ppt/slides/_rels/slide20.xml.rels><?xml version="1.0" encoding="UTF-8" standalone="yes"?>
<Relationships xmlns="http://schemas.openxmlformats.org/package/2006/relationships"><Relationship Id="rId3" Type="http://schemas.openxmlformats.org/officeDocument/2006/relationships/hyperlink" Target="https://www.pexels.com/@harshi-rateria-856626?utm_content=attributionCopyText&amp;utm_medium=referral&amp;utm_source=pexels" TargetMode="External"/><Relationship Id="rId2" Type="http://schemas.openxmlformats.org/officeDocument/2006/relationships/image" Target="../media/image12.jpg"/><Relationship Id="rId1" Type="http://schemas.openxmlformats.org/officeDocument/2006/relationships/slideLayout" Target="../slideLayouts/slideLayout2.xml"/><Relationship Id="rId4" Type="http://schemas.openxmlformats.org/officeDocument/2006/relationships/hyperlink" Target="https://www.pexels.com/photo/grayscale-photo-of-woman-wearing-hijab-3438086/?utm_content=attributionCopyText&amp;utm_medium=referral&amp;utm_source=pexels" TargetMode="Externa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xml"/><Relationship Id="rId1" Type="http://schemas.openxmlformats.org/officeDocument/2006/relationships/themeOverride" Target="../theme/themeOverride5.xml"/><Relationship Id="rId4" Type="http://schemas.openxmlformats.org/officeDocument/2006/relationships/image" Target="../media/image2.jpeg"/></Relationships>
</file>

<file path=ppt/slides/_rels/slide22.xml.rels><?xml version="1.0" encoding="UTF-8" standalone="yes"?>
<Relationships xmlns="http://schemas.openxmlformats.org/package/2006/relationships"><Relationship Id="rId3" Type="http://schemas.openxmlformats.org/officeDocument/2006/relationships/hyperlink" Target="https://www.pexels.com/@harshi-rateria-856626?utm_content=attributionCopyText&amp;utm_medium=referral&amp;utm_source=pexels" TargetMode="External"/><Relationship Id="rId2" Type="http://schemas.openxmlformats.org/officeDocument/2006/relationships/image" Target="../media/image15.jpg"/><Relationship Id="rId1" Type="http://schemas.openxmlformats.org/officeDocument/2006/relationships/slideLayout" Target="../slideLayouts/slideLayout2.xml"/><Relationship Id="rId4" Type="http://schemas.openxmlformats.org/officeDocument/2006/relationships/hyperlink" Target="https://www.pexels.com/photo/grayscale-photo-of-woman-wearing-hijab-3438086/?utm_content=attributionCopyText&amp;utm_medium=referral&amp;utm_source=pexels" TargetMode="External"/></Relationships>
</file>

<file path=ppt/slides/_rels/slide2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www.pexels.com/@rb-retratos?utm_content=attributionCopyText&amp;utm_medium=referral&amp;utm_source=pexels" TargetMode="External"/><Relationship Id="rId2" Type="http://schemas.openxmlformats.org/officeDocument/2006/relationships/image" Target="../media/image16.jpg"/><Relationship Id="rId1" Type="http://schemas.openxmlformats.org/officeDocument/2006/relationships/slideLayout" Target="../slideLayouts/slideLayout2.xml"/><Relationship Id="rId4" Type="http://schemas.openxmlformats.org/officeDocument/2006/relationships/hyperlink" Target="https://www.pexels.com/photo/close-up-photo-of-person-behind-leaves-1692821/?utm_content=attributionCopyText&amp;utm_medium=referral&amp;utm_source=pexels" TargetMode="External"/></Relationships>
</file>

<file path=ppt/slides/_rels/slide27.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s://www.pexels.com/@nida-5079840?utm_content=attributionCopyText&amp;utm_medium=referral&amp;utm_source=pexels" TargetMode="External"/><Relationship Id="rId2" Type="http://schemas.openxmlformats.org/officeDocument/2006/relationships/image" Target="../media/image17.jpg"/><Relationship Id="rId1" Type="http://schemas.openxmlformats.org/officeDocument/2006/relationships/slideLayout" Target="../slideLayouts/slideLayout2.xml"/><Relationship Id="rId4" Type="http://schemas.openxmlformats.org/officeDocument/2006/relationships/hyperlink" Target="https://www.pexels.com/photo/bouquet-of-roses-placed-on-green-grass-in-daytime-7709002/?utm_content=attributionCopyText&amp;utm_medium=referral&amp;utm_source=pexels" TargetMode="External"/></Relationships>
</file>

<file path=ppt/slides/_rels/slide29.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s://www.pexels.com/@rodnae-prod?utm_content=attributionCopyText&amp;utm_medium=referral&amp;utm_source=pexels" TargetMode="External"/><Relationship Id="rId2" Type="http://schemas.openxmlformats.org/officeDocument/2006/relationships/image" Target="../media/image18.jpg"/><Relationship Id="rId1" Type="http://schemas.openxmlformats.org/officeDocument/2006/relationships/slideLayout" Target="../slideLayouts/slideLayout2.xml"/><Relationship Id="rId4" Type="http://schemas.openxmlformats.org/officeDocument/2006/relationships/hyperlink" Target="https://www.pexels.com/photo/wood-love-art-heart-6670068/?utm_content=attributionCopyText&amp;utm_medium=referral&amp;utm_source=pexels" TargetMode="External"/></Relationships>
</file>

<file path=ppt/slides/_rels/slide32.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s://www.pexels.com/@nida-5079840?utm_content=attributionCopyText&amp;utm_medium=referral&amp;utm_source=pexels" TargetMode="External"/><Relationship Id="rId2" Type="http://schemas.openxmlformats.org/officeDocument/2006/relationships/image" Target="../media/image17.jpg"/><Relationship Id="rId1" Type="http://schemas.openxmlformats.org/officeDocument/2006/relationships/slideLayout" Target="../slideLayouts/slideLayout2.xml"/><Relationship Id="rId4" Type="http://schemas.openxmlformats.org/officeDocument/2006/relationships/hyperlink" Target="https://www.pexels.com/photo/bouquet-of-roses-placed-on-green-grass-in-daytime-7709002/?utm_content=attributionCopyText&amp;utm_medium=referral&amp;utm_source=pexels" TargetMode="External"/></Relationships>
</file>

<file path=ppt/slides/_rels/slide35.xml.rels><?xml version="1.0" encoding="UTF-8" standalone="yes"?>
<Relationships xmlns="http://schemas.openxmlformats.org/package/2006/relationships"><Relationship Id="rId3" Type="http://schemas.openxmlformats.org/officeDocument/2006/relationships/hyperlink" Target="https://www.pexels.com/@ryutaro?utm_content=attributionCopyText&amp;utm_medium=referral&amp;utm_source=pexels" TargetMode="External"/><Relationship Id="rId2" Type="http://schemas.openxmlformats.org/officeDocument/2006/relationships/image" Target="../media/image11.jpg"/><Relationship Id="rId1" Type="http://schemas.openxmlformats.org/officeDocument/2006/relationships/slideLayout" Target="../slideLayouts/slideLayout2.xml"/><Relationship Id="rId4" Type="http://schemas.openxmlformats.org/officeDocument/2006/relationships/hyperlink" Target="https://www.pexels.com/photo/houseless-person-with-dog-sleeping-on-street-5472419/?utm_content=attributionCopyText&amp;utm_medium=referral&amp;utm_source=pexels" TargetMode="External"/></Relationships>
</file>

<file path=ppt/slides/_rels/slide36.xml.rels><?xml version="1.0" encoding="UTF-8" standalone="yes"?>
<Relationships xmlns="http://schemas.openxmlformats.org/package/2006/relationships"><Relationship Id="rId3" Type="http://schemas.openxmlformats.org/officeDocument/2006/relationships/hyperlink" Target="https://www.pexels.com/@nida-5079840?utm_content=attributionCopyText&amp;utm_medium=referral&amp;utm_source=pexels" TargetMode="External"/><Relationship Id="rId2" Type="http://schemas.openxmlformats.org/officeDocument/2006/relationships/image" Target="../media/image19.jpg"/><Relationship Id="rId1" Type="http://schemas.openxmlformats.org/officeDocument/2006/relationships/slideLayout" Target="../slideLayouts/slideLayout2.xml"/><Relationship Id="rId4" Type="http://schemas.openxmlformats.org/officeDocument/2006/relationships/hyperlink" Target="https://www.pexels.com/photo/bouquet-of-roses-placed-on-green-grass-in-daytime-7709002/?utm_content=attributionCopyText&amp;utm_medium=referral&amp;utm_source=pexels" TargetMode="External"/></Relationships>
</file>

<file path=ppt/slides/_rels/slide37.xml.rels><?xml version="1.0" encoding="UTF-8" standalone="yes"?>
<Relationships xmlns="http://schemas.openxmlformats.org/package/2006/relationships"><Relationship Id="rId3" Type="http://schemas.openxmlformats.org/officeDocument/2006/relationships/hyperlink" Target="https://www.pexels.com/@jill-burrow?utm_content=attributionCopyText&amp;utm_medium=referral&amp;utm_source=pexels" TargetMode="External"/><Relationship Id="rId2" Type="http://schemas.openxmlformats.org/officeDocument/2006/relationships/image" Target="../media/image20.jpg"/><Relationship Id="rId1" Type="http://schemas.openxmlformats.org/officeDocument/2006/relationships/slideLayout" Target="../slideLayouts/slideLayout2.xml"/><Relationship Id="rId4" Type="http://schemas.openxmlformats.org/officeDocument/2006/relationships/hyperlink" Target="https://www.pexels.com/photo/textured-surface-of-paved-street-on-sunny-day-7677971/?utm_content=attributionCopyText&amp;utm_medium=referral&amp;utm_source=pexels" TargetMode="External"/></Relationships>
</file>

<file path=ppt/slides/_rels/slide38.xml.rels><?xml version="1.0" encoding="UTF-8" standalone="yes"?>
<Relationships xmlns="http://schemas.openxmlformats.org/package/2006/relationships"><Relationship Id="rId3" Type="http://schemas.openxmlformats.org/officeDocument/2006/relationships/hyperlink" Target="https://www.pexels.com/@nadezhda-moryak?utm_content=attributionCopyText&amp;utm_medium=referral&amp;utm_source=pexels" TargetMode="External"/><Relationship Id="rId2" Type="http://schemas.openxmlformats.org/officeDocument/2006/relationships/image" Target="../media/image21.jpg"/><Relationship Id="rId1" Type="http://schemas.openxmlformats.org/officeDocument/2006/relationships/slideLayout" Target="../slideLayouts/slideLayout2.xml"/><Relationship Id="rId4" Type="http://schemas.openxmlformats.org/officeDocument/2006/relationships/hyperlink" Target="https://www.pexels.com/photo/snow-wood-man-vacation-9162028/?utm_content=attributionCopyText&amp;utm_medium=referral&amp;utm_source=pexels"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notesSlide" Target="../notesSlides/notesSlide2.xml"/><Relationship Id="rId7" Type="http://schemas.openxmlformats.org/officeDocument/2006/relationships/diagramColors" Target="../diagrams/colors1.xml"/><Relationship Id="rId2" Type="http://schemas.openxmlformats.org/officeDocument/2006/relationships/slideLayout" Target="../slideLayouts/slideLayout2.xml"/><Relationship Id="rId1" Type="http://schemas.openxmlformats.org/officeDocument/2006/relationships/themeOverride" Target="../theme/themeOverride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7.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notesSlide" Target="../notesSlides/notesSlide3.xml"/><Relationship Id="rId7" Type="http://schemas.openxmlformats.org/officeDocument/2006/relationships/diagramColors" Target="../diagrams/colors2.xml"/><Relationship Id="rId2" Type="http://schemas.openxmlformats.org/officeDocument/2006/relationships/slideLayout" Target="../slideLayouts/slideLayout2.xml"/><Relationship Id="rId1" Type="http://schemas.openxmlformats.org/officeDocument/2006/relationships/themeOverride" Target="../theme/themeOverride3.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8.xml.rels><?xml version="1.0" encoding="UTF-8" standalone="yes"?>
<Relationships xmlns="http://schemas.openxmlformats.org/package/2006/relationships"><Relationship Id="rId3" Type="http://schemas.openxmlformats.org/officeDocument/2006/relationships/hyperlink" Target="https://www.pexels.com/@ryutaro?utm_content=attributionCopyText&amp;utm_medium=referral&amp;utm_source=pexels" TargetMode="External"/><Relationship Id="rId2" Type="http://schemas.openxmlformats.org/officeDocument/2006/relationships/image" Target="../media/image11.jpg"/><Relationship Id="rId1" Type="http://schemas.openxmlformats.org/officeDocument/2006/relationships/slideLayout" Target="../slideLayouts/slideLayout2.xml"/><Relationship Id="rId4" Type="http://schemas.openxmlformats.org/officeDocument/2006/relationships/hyperlink" Target="https://www.pexels.com/photo/houseless-person-with-dog-sleeping-on-street-5472419/?utm_content=attributionCopyText&amp;utm_medium=referral&amp;utm_source=pexels"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s://www.pexels.com/@harshi-rateria-856626?utm_content=attributionCopyText&amp;utm_medium=referral&amp;utm_source=pexels" TargetMode="External"/><Relationship Id="rId2" Type="http://schemas.openxmlformats.org/officeDocument/2006/relationships/image" Target="../media/image12.jpg"/><Relationship Id="rId1" Type="http://schemas.openxmlformats.org/officeDocument/2006/relationships/slideLayout" Target="../slideLayouts/slideLayout2.xml"/><Relationship Id="rId4" Type="http://schemas.openxmlformats.org/officeDocument/2006/relationships/hyperlink" Target="https://www.pexels.com/photo/grayscale-photo-of-woman-wearing-hijab-3438086/?utm_content=attributionCopyText&amp;utm_medium=referral&amp;utm_source=pexels"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descr="flower illustrations">
            <a:extLst>
              <a:ext uri="{FF2B5EF4-FFF2-40B4-BE49-F238E27FC236}">
                <a16:creationId xmlns:a16="http://schemas.microsoft.com/office/drawing/2014/main" id="{46768272-0F6A-4E58-A45C-F10D015D8952}"/>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20" y="-839"/>
            <a:ext cx="12191980" cy="6858000"/>
          </a:xfrm>
          <a:prstGeom prst="rect">
            <a:avLst/>
          </a:prstGeom>
        </p:spPr>
      </p:pic>
      <p:sp useBgFill="1">
        <p:nvSpPr>
          <p:cNvPr id="73" name="Rectangle 72">
            <a:extLst>
              <a:ext uri="{FF2B5EF4-FFF2-40B4-BE49-F238E27FC236}">
                <a16:creationId xmlns:a16="http://schemas.microsoft.com/office/drawing/2014/main" id="{BF9FFE17-DE95-4821-ACC1-B90C954492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75" name="Rectangle 74">
            <a:extLst>
              <a:ext uri="{FF2B5EF4-FFF2-40B4-BE49-F238E27FC236}">
                <a16:creationId xmlns:a16="http://schemas.microsoft.com/office/drawing/2014/main" id="{03CF76AF-FF72-4430-A772-0584032902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2" name="Title 1">
            <a:extLst>
              <a:ext uri="{FF2B5EF4-FFF2-40B4-BE49-F238E27FC236}">
                <a16:creationId xmlns:a16="http://schemas.microsoft.com/office/drawing/2014/main" id="{18C3B467-088C-4F3D-A9A7-105C4E1E20CD}"/>
              </a:ext>
            </a:extLst>
          </p:cNvPr>
          <p:cNvSpPr>
            <a:spLocks noGrp="1"/>
          </p:cNvSpPr>
          <p:nvPr>
            <p:ph type="ctrTitle"/>
          </p:nvPr>
        </p:nvSpPr>
        <p:spPr>
          <a:xfrm>
            <a:off x="1771132" y="2091263"/>
            <a:ext cx="8649738" cy="2590800"/>
          </a:xfrm>
        </p:spPr>
        <p:txBody>
          <a:bodyPr>
            <a:normAutofit/>
          </a:bodyPr>
          <a:lstStyle/>
          <a:p>
            <a:r>
              <a:rPr lang="en-US" sz="6800" dirty="0"/>
              <a:t>Mental Health Integration</a:t>
            </a:r>
          </a:p>
        </p:txBody>
      </p:sp>
      <p:sp>
        <p:nvSpPr>
          <p:cNvPr id="3" name="Subtitle 2">
            <a:extLst>
              <a:ext uri="{FF2B5EF4-FFF2-40B4-BE49-F238E27FC236}">
                <a16:creationId xmlns:a16="http://schemas.microsoft.com/office/drawing/2014/main" id="{C8722DDC-8EEE-4A06-8DFE-B44871EAA2CF}"/>
              </a:ext>
            </a:extLst>
          </p:cNvPr>
          <p:cNvSpPr>
            <a:spLocks noGrp="1"/>
          </p:cNvSpPr>
          <p:nvPr>
            <p:ph type="subTitle" idx="1"/>
          </p:nvPr>
        </p:nvSpPr>
        <p:spPr>
          <a:xfrm>
            <a:off x="1771130" y="4682062"/>
            <a:ext cx="8652788" cy="457201"/>
          </a:xfrm>
        </p:spPr>
        <p:txBody>
          <a:bodyPr>
            <a:normAutofit/>
          </a:bodyPr>
          <a:lstStyle/>
          <a:p>
            <a:pPr>
              <a:spcAft>
                <a:spcPts val="600"/>
              </a:spcAft>
            </a:pPr>
            <a:r>
              <a:rPr lang="en-US" sz="1800" dirty="0"/>
              <a:t>Week 1 Part 1- </a:t>
            </a:r>
            <a:r>
              <a:rPr lang="en-US" dirty="0"/>
              <a:t>Introduction</a:t>
            </a:r>
            <a:endParaRPr lang="en-US" sz="1800" dirty="0"/>
          </a:p>
        </p:txBody>
      </p:sp>
      <p:sp>
        <p:nvSpPr>
          <p:cNvPr id="77" name="Rectangle 76">
            <a:extLst>
              <a:ext uri="{FF2B5EF4-FFF2-40B4-BE49-F238E27FC236}">
                <a16:creationId xmlns:a16="http://schemas.microsoft.com/office/drawing/2014/main" id="{0B1C8180-2FDD-4202-8C45-4057CB1AB2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79" name="Straight Connector 78">
            <a:extLst>
              <a:ext uri="{FF2B5EF4-FFF2-40B4-BE49-F238E27FC236}">
                <a16:creationId xmlns:a16="http://schemas.microsoft.com/office/drawing/2014/main" id="{D6E86CC6-13EA-4A88-86AD-CF27BF52CC9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50180" y="1267730"/>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3F80B441-4F7D-4B40-8A13-FED03A1F3A1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941820" y="1267730"/>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70C7FD1A-44B1-4E4C-B0C9-A8103DCCDCC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50180" y="1913025"/>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0280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descr="flower illustrations">
            <a:extLst>
              <a:ext uri="{FF2B5EF4-FFF2-40B4-BE49-F238E27FC236}">
                <a16:creationId xmlns:a16="http://schemas.microsoft.com/office/drawing/2014/main" id="{46768272-0F6A-4E58-A45C-F10D015D8952}"/>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20" y="-839"/>
            <a:ext cx="12191980" cy="6858000"/>
          </a:xfrm>
          <a:prstGeom prst="rect">
            <a:avLst/>
          </a:prstGeom>
        </p:spPr>
      </p:pic>
      <p:sp useBgFill="1">
        <p:nvSpPr>
          <p:cNvPr id="73" name="Rectangle 72">
            <a:extLst>
              <a:ext uri="{FF2B5EF4-FFF2-40B4-BE49-F238E27FC236}">
                <a16:creationId xmlns:a16="http://schemas.microsoft.com/office/drawing/2014/main" id="{BF9FFE17-DE95-4821-ACC1-B90C954492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75" name="Rectangle 74">
            <a:extLst>
              <a:ext uri="{FF2B5EF4-FFF2-40B4-BE49-F238E27FC236}">
                <a16:creationId xmlns:a16="http://schemas.microsoft.com/office/drawing/2014/main" id="{03CF76AF-FF72-4430-A772-0584032902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2" name="Title 1">
            <a:extLst>
              <a:ext uri="{FF2B5EF4-FFF2-40B4-BE49-F238E27FC236}">
                <a16:creationId xmlns:a16="http://schemas.microsoft.com/office/drawing/2014/main" id="{18C3B467-088C-4F3D-A9A7-105C4E1E20CD}"/>
              </a:ext>
            </a:extLst>
          </p:cNvPr>
          <p:cNvSpPr>
            <a:spLocks noGrp="1"/>
          </p:cNvSpPr>
          <p:nvPr>
            <p:ph type="ctrTitle"/>
          </p:nvPr>
        </p:nvSpPr>
        <p:spPr>
          <a:xfrm>
            <a:off x="1771132" y="2091263"/>
            <a:ext cx="8649738" cy="2590800"/>
          </a:xfrm>
        </p:spPr>
        <p:txBody>
          <a:bodyPr>
            <a:normAutofit/>
          </a:bodyPr>
          <a:lstStyle/>
          <a:p>
            <a:r>
              <a:rPr lang="en-US" sz="6800" dirty="0"/>
              <a:t>Mental Health Integration</a:t>
            </a:r>
          </a:p>
        </p:txBody>
      </p:sp>
      <p:sp>
        <p:nvSpPr>
          <p:cNvPr id="3" name="Subtitle 2">
            <a:extLst>
              <a:ext uri="{FF2B5EF4-FFF2-40B4-BE49-F238E27FC236}">
                <a16:creationId xmlns:a16="http://schemas.microsoft.com/office/drawing/2014/main" id="{C8722DDC-8EEE-4A06-8DFE-B44871EAA2CF}"/>
              </a:ext>
            </a:extLst>
          </p:cNvPr>
          <p:cNvSpPr>
            <a:spLocks noGrp="1"/>
          </p:cNvSpPr>
          <p:nvPr>
            <p:ph type="subTitle" idx="1"/>
          </p:nvPr>
        </p:nvSpPr>
        <p:spPr>
          <a:xfrm>
            <a:off x="1771130" y="4682062"/>
            <a:ext cx="8652788" cy="457201"/>
          </a:xfrm>
        </p:spPr>
        <p:txBody>
          <a:bodyPr>
            <a:normAutofit/>
          </a:bodyPr>
          <a:lstStyle/>
          <a:p>
            <a:pPr>
              <a:spcAft>
                <a:spcPts val="600"/>
              </a:spcAft>
            </a:pPr>
            <a:r>
              <a:rPr lang="en-US" sz="1800" dirty="0"/>
              <a:t>Week 1 Part 2- </a:t>
            </a:r>
            <a:r>
              <a:rPr lang="en-US" dirty="0"/>
              <a:t>Origins</a:t>
            </a:r>
            <a:endParaRPr lang="en-US" sz="1800" dirty="0"/>
          </a:p>
        </p:txBody>
      </p:sp>
      <p:sp>
        <p:nvSpPr>
          <p:cNvPr id="77" name="Rectangle 76">
            <a:extLst>
              <a:ext uri="{FF2B5EF4-FFF2-40B4-BE49-F238E27FC236}">
                <a16:creationId xmlns:a16="http://schemas.microsoft.com/office/drawing/2014/main" id="{0B1C8180-2FDD-4202-8C45-4057CB1AB2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79" name="Straight Connector 78">
            <a:extLst>
              <a:ext uri="{FF2B5EF4-FFF2-40B4-BE49-F238E27FC236}">
                <a16:creationId xmlns:a16="http://schemas.microsoft.com/office/drawing/2014/main" id="{D6E86CC6-13EA-4A88-86AD-CF27BF52CC9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50180" y="1267730"/>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3F80B441-4F7D-4B40-8A13-FED03A1F3A1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941820" y="1267730"/>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70C7FD1A-44B1-4E4C-B0C9-A8103DCCDCC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50180" y="1913025"/>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010090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group of people raising their hands&#10;&#10;Description automatically generated with medium confidence">
            <a:extLst>
              <a:ext uri="{FF2B5EF4-FFF2-40B4-BE49-F238E27FC236}">
                <a16:creationId xmlns:a16="http://schemas.microsoft.com/office/drawing/2014/main" id="{92A0E23D-A3A4-47DA-BC99-547484BBF5BB}"/>
              </a:ext>
            </a:extLst>
          </p:cNvPr>
          <p:cNvPicPr>
            <a:picLocks noGrp="1" noChangeAspect="1"/>
          </p:cNvPicPr>
          <p:nvPr>
            <p:ph idx="1"/>
          </p:nvPr>
        </p:nvPicPr>
        <p:blipFill>
          <a:blip r:embed="rId2"/>
          <a:stretch>
            <a:fillRect/>
          </a:stretch>
        </p:blipFill>
        <p:spPr>
          <a:xfrm>
            <a:off x="1607043" y="471702"/>
            <a:ext cx="8977913" cy="5914595"/>
          </a:xfrm>
        </p:spPr>
      </p:pic>
    </p:spTree>
    <p:extLst>
      <p:ext uri="{BB962C8B-B14F-4D97-AF65-F5344CB8AC3E}">
        <p14:creationId xmlns:p14="http://schemas.microsoft.com/office/powerpoint/2010/main" val="39308055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EBF9E6D-BC8E-40D0-BEDF-CDACA3B0CF6D}"/>
              </a:ext>
            </a:extLst>
          </p:cNvPr>
          <p:cNvSpPr>
            <a:spLocks noGrp="1"/>
          </p:cNvSpPr>
          <p:nvPr>
            <p:ph idx="1"/>
          </p:nvPr>
        </p:nvSpPr>
        <p:spPr>
          <a:xfrm>
            <a:off x="1066800" y="914400"/>
            <a:ext cx="10058400" cy="5122416"/>
          </a:xfrm>
        </p:spPr>
        <p:txBody>
          <a:bodyPr>
            <a:noAutofit/>
          </a:bodyPr>
          <a:lstStyle/>
          <a:p>
            <a:pPr marL="0" indent="0" algn="l">
              <a:buNone/>
            </a:pPr>
            <a:r>
              <a:rPr lang="en-US" sz="2400" b="0" i="0" dirty="0">
                <a:solidFill>
                  <a:srgbClr val="000000"/>
                </a:solidFill>
                <a:effectLst/>
                <a:latin typeface="system-ui"/>
              </a:rPr>
              <a:t>Genesis 1:26-28 NIV</a:t>
            </a:r>
            <a:endParaRPr lang="en-US" sz="2400" b="1" i="0" baseline="30000" dirty="0">
              <a:solidFill>
                <a:srgbClr val="000000"/>
              </a:solidFill>
              <a:effectLst/>
              <a:latin typeface="system-ui"/>
            </a:endParaRPr>
          </a:p>
          <a:p>
            <a:pPr algn="l"/>
            <a:r>
              <a:rPr lang="en-US" sz="2400" b="1" i="0" baseline="30000" dirty="0">
                <a:solidFill>
                  <a:srgbClr val="000000"/>
                </a:solidFill>
                <a:effectLst/>
                <a:latin typeface="system-ui"/>
              </a:rPr>
              <a:t>26 </a:t>
            </a:r>
            <a:r>
              <a:rPr lang="en-US" sz="2400" b="0" i="0" dirty="0">
                <a:solidFill>
                  <a:srgbClr val="000000"/>
                </a:solidFill>
                <a:effectLst/>
                <a:latin typeface="system-ui"/>
              </a:rPr>
              <a:t>Then God said, “Let us make mankind in our image, in our likeness, so that they may rule over the fish in the sea and the birds in the sky, over the livestock and all the wild animals, and over all the creatures that move along the ground.”</a:t>
            </a:r>
          </a:p>
          <a:p>
            <a:pPr algn="l"/>
            <a:r>
              <a:rPr lang="en-US" sz="2400" b="1" i="0" baseline="30000" dirty="0">
                <a:solidFill>
                  <a:srgbClr val="000000"/>
                </a:solidFill>
                <a:effectLst/>
                <a:latin typeface="system-ui"/>
              </a:rPr>
              <a:t>27 </a:t>
            </a:r>
            <a:r>
              <a:rPr lang="en-US" sz="2400" b="0" i="0" dirty="0">
                <a:solidFill>
                  <a:srgbClr val="000000"/>
                </a:solidFill>
                <a:effectLst/>
                <a:latin typeface="system-ui"/>
              </a:rPr>
              <a:t>So God created mankind in his own image,</a:t>
            </a:r>
            <a:br>
              <a:rPr lang="en-US" sz="2400" b="0" i="0" dirty="0">
                <a:solidFill>
                  <a:srgbClr val="000000"/>
                </a:solidFill>
                <a:effectLst/>
                <a:latin typeface="system-ui"/>
              </a:rPr>
            </a:br>
            <a:r>
              <a:rPr lang="en-US" sz="2400" b="0" i="0" dirty="0">
                <a:solidFill>
                  <a:srgbClr val="000000"/>
                </a:solidFill>
                <a:effectLst/>
                <a:latin typeface="Courier New" panose="02070309020205020404" pitchFamily="49" charset="0"/>
              </a:rPr>
              <a:t>    </a:t>
            </a:r>
            <a:r>
              <a:rPr lang="en-US" sz="2400" b="0" i="0" dirty="0">
                <a:solidFill>
                  <a:srgbClr val="000000"/>
                </a:solidFill>
                <a:effectLst/>
                <a:latin typeface="system-ui"/>
              </a:rPr>
              <a:t>in the image of God he created them;</a:t>
            </a:r>
            <a:br>
              <a:rPr lang="en-US" sz="2400" b="0" i="0" dirty="0">
                <a:solidFill>
                  <a:srgbClr val="000000"/>
                </a:solidFill>
                <a:effectLst/>
                <a:latin typeface="system-ui"/>
              </a:rPr>
            </a:br>
            <a:r>
              <a:rPr lang="en-US" sz="2400" b="0" i="0" dirty="0">
                <a:solidFill>
                  <a:srgbClr val="000000"/>
                </a:solidFill>
                <a:effectLst/>
                <a:latin typeface="Courier New" panose="02070309020205020404" pitchFamily="49" charset="0"/>
              </a:rPr>
              <a:t>    </a:t>
            </a:r>
            <a:r>
              <a:rPr lang="en-US" sz="2400" b="0" i="0" dirty="0">
                <a:solidFill>
                  <a:srgbClr val="000000"/>
                </a:solidFill>
                <a:effectLst/>
                <a:latin typeface="system-ui"/>
              </a:rPr>
              <a:t>male and female he created them.</a:t>
            </a:r>
          </a:p>
          <a:p>
            <a:pPr algn="l"/>
            <a:r>
              <a:rPr lang="en-US" sz="2400" b="1" i="0" baseline="30000" dirty="0">
                <a:solidFill>
                  <a:srgbClr val="000000"/>
                </a:solidFill>
                <a:effectLst/>
                <a:latin typeface="system-ui"/>
              </a:rPr>
              <a:t>28 </a:t>
            </a:r>
            <a:r>
              <a:rPr lang="en-US" sz="2400" b="0" i="0" dirty="0">
                <a:solidFill>
                  <a:srgbClr val="000000"/>
                </a:solidFill>
                <a:effectLst/>
                <a:latin typeface="system-ui"/>
              </a:rPr>
              <a:t>God blessed them and said to them, “Be fruitful and increase in number; fill the earth and subdue it. Rule over the fish in the sea and the birds in the sky and over every living creature that moves on the ground.”</a:t>
            </a:r>
          </a:p>
          <a:p>
            <a:endParaRPr lang="en-US" sz="2400" dirty="0"/>
          </a:p>
        </p:txBody>
      </p:sp>
    </p:spTree>
    <p:extLst>
      <p:ext uri="{BB962C8B-B14F-4D97-AF65-F5344CB8AC3E}">
        <p14:creationId xmlns:p14="http://schemas.microsoft.com/office/powerpoint/2010/main" val="24941754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92A0E23D-A3A4-47DA-BC99-547484BBF5BB}"/>
              </a:ext>
            </a:extLst>
          </p:cNvPr>
          <p:cNvPicPr>
            <a:picLocks noGrp="1" noChangeAspect="1"/>
          </p:cNvPicPr>
          <p:nvPr>
            <p:ph idx="1"/>
          </p:nvPr>
        </p:nvPicPr>
        <p:blipFill rotWithShape="1">
          <a:blip r:embed="rId2"/>
          <a:srcRect t="10053" r="1" b="13125"/>
          <a:stretch/>
        </p:blipFill>
        <p:spPr>
          <a:xfrm>
            <a:off x="643467" y="643467"/>
            <a:ext cx="10905066" cy="5571066"/>
          </a:xfrm>
          <a:prstGeom prst="rect">
            <a:avLst/>
          </a:prstGeom>
        </p:spPr>
      </p:pic>
    </p:spTree>
    <p:extLst>
      <p:ext uri="{BB962C8B-B14F-4D97-AF65-F5344CB8AC3E}">
        <p14:creationId xmlns:p14="http://schemas.microsoft.com/office/powerpoint/2010/main" val="31039365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A47F5C-50EC-416A-AE8C-6F6BB4225673}"/>
              </a:ext>
            </a:extLst>
          </p:cNvPr>
          <p:cNvSpPr>
            <a:spLocks noGrp="1"/>
          </p:cNvSpPr>
          <p:nvPr>
            <p:ph type="title"/>
          </p:nvPr>
        </p:nvSpPr>
        <p:spPr>
          <a:xfrm>
            <a:off x="1097280" y="286603"/>
            <a:ext cx="10058400" cy="1450757"/>
          </a:xfrm>
        </p:spPr>
        <p:txBody>
          <a:bodyPr>
            <a:normAutofit/>
          </a:bodyPr>
          <a:lstStyle/>
          <a:p>
            <a:r>
              <a:rPr lang="en-US" dirty="0"/>
              <a:t>Image: </a:t>
            </a:r>
            <a:r>
              <a:rPr lang="en-US" dirty="0" err="1"/>
              <a:t>Selem</a:t>
            </a:r>
            <a:endParaRPr lang="en-US" dirty="0"/>
          </a:p>
        </p:txBody>
      </p:sp>
      <p:graphicFrame>
        <p:nvGraphicFramePr>
          <p:cNvPr id="4" name="Content Placeholder 2" descr="SmartArt graphic">
            <a:extLst>
              <a:ext uri="{FF2B5EF4-FFF2-40B4-BE49-F238E27FC236}">
                <a16:creationId xmlns:a16="http://schemas.microsoft.com/office/drawing/2014/main" id="{59F5A1AC-D08D-42AE-B94A-1CAFB517D846}"/>
              </a:ext>
            </a:extLst>
          </p:cNvPr>
          <p:cNvGraphicFramePr>
            <a:graphicFrameLocks noGrp="1"/>
          </p:cNvGraphicFramePr>
          <p:nvPr>
            <p:ph idx="1"/>
          </p:nvPr>
        </p:nvGraphicFramePr>
        <p:xfrm>
          <a:off x="1096963" y="2098515"/>
          <a:ext cx="10058400" cy="37860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793472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A47F5C-50EC-416A-AE8C-6F6BB4225673}"/>
              </a:ext>
            </a:extLst>
          </p:cNvPr>
          <p:cNvSpPr>
            <a:spLocks noGrp="1"/>
          </p:cNvSpPr>
          <p:nvPr>
            <p:ph type="title"/>
          </p:nvPr>
        </p:nvSpPr>
        <p:spPr>
          <a:xfrm>
            <a:off x="1097280" y="286603"/>
            <a:ext cx="10058400" cy="1450757"/>
          </a:xfrm>
        </p:spPr>
        <p:txBody>
          <a:bodyPr>
            <a:normAutofit/>
          </a:bodyPr>
          <a:lstStyle/>
          <a:p>
            <a:r>
              <a:rPr lang="en-US" dirty="0"/>
              <a:t>Likeness: </a:t>
            </a:r>
            <a:r>
              <a:rPr lang="en-US" dirty="0" err="1"/>
              <a:t>D’mut</a:t>
            </a:r>
            <a:r>
              <a:rPr lang="en-US" dirty="0"/>
              <a:t> </a:t>
            </a:r>
          </a:p>
        </p:txBody>
      </p:sp>
      <p:graphicFrame>
        <p:nvGraphicFramePr>
          <p:cNvPr id="4" name="Content Placeholder 2" descr="SmartArt graphic">
            <a:extLst>
              <a:ext uri="{FF2B5EF4-FFF2-40B4-BE49-F238E27FC236}">
                <a16:creationId xmlns:a16="http://schemas.microsoft.com/office/drawing/2014/main" id="{59F5A1AC-D08D-42AE-B94A-1CAFB517D846}"/>
              </a:ext>
            </a:extLst>
          </p:cNvPr>
          <p:cNvGraphicFramePr>
            <a:graphicFrameLocks noGrp="1"/>
          </p:cNvGraphicFramePr>
          <p:nvPr>
            <p:ph idx="1"/>
            <p:extLst>
              <p:ext uri="{D42A27DB-BD31-4B8C-83A1-F6EECF244321}">
                <p14:modId xmlns:p14="http://schemas.microsoft.com/office/powerpoint/2010/main" val="2343120172"/>
              </p:ext>
            </p:extLst>
          </p:nvPr>
        </p:nvGraphicFramePr>
        <p:xfrm>
          <a:off x="1096963" y="1526959"/>
          <a:ext cx="10058400" cy="43576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926154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92A0E23D-A3A4-47DA-BC99-547484BBF5BB}"/>
              </a:ext>
            </a:extLst>
          </p:cNvPr>
          <p:cNvPicPr>
            <a:picLocks noChangeAspect="1"/>
          </p:cNvPicPr>
          <p:nvPr/>
        </p:nvPicPr>
        <p:blipFill rotWithShape="1">
          <a:blip r:embed="rId2"/>
          <a:srcRect t="14196" r="-2" b="14194"/>
          <a:stretch/>
        </p:blipFill>
        <p:spPr>
          <a:xfrm>
            <a:off x="20" y="10"/>
            <a:ext cx="6392647" cy="6857990"/>
          </a:xfrm>
          <a:prstGeom prst="rect">
            <a:avLst/>
          </a:prstGeom>
        </p:spPr>
      </p:pic>
      <p:sp>
        <p:nvSpPr>
          <p:cNvPr id="18" name="Content Placeholder 17">
            <a:extLst>
              <a:ext uri="{FF2B5EF4-FFF2-40B4-BE49-F238E27FC236}">
                <a16:creationId xmlns:a16="http://schemas.microsoft.com/office/drawing/2014/main" id="{C7AF25C9-5F2F-49E8-BD34-F9EC063E0F26}"/>
              </a:ext>
            </a:extLst>
          </p:cNvPr>
          <p:cNvSpPr>
            <a:spLocks noGrp="1"/>
          </p:cNvSpPr>
          <p:nvPr>
            <p:ph idx="1"/>
          </p:nvPr>
        </p:nvSpPr>
        <p:spPr>
          <a:xfrm>
            <a:off x="7064082" y="2103120"/>
            <a:ext cx="4472922" cy="3931920"/>
          </a:xfrm>
        </p:spPr>
        <p:txBody>
          <a:bodyPr>
            <a:normAutofit/>
          </a:bodyPr>
          <a:lstStyle/>
          <a:p>
            <a:r>
              <a:rPr lang="en-US" sz="3600" dirty="0"/>
              <a:t>Karen</a:t>
            </a:r>
          </a:p>
          <a:p>
            <a:endParaRPr lang="en-US" sz="3600" dirty="0"/>
          </a:p>
          <a:p>
            <a:endParaRPr lang="en-US" sz="3600" dirty="0"/>
          </a:p>
          <a:p>
            <a:endParaRPr lang="en-US" sz="3600" dirty="0"/>
          </a:p>
          <a:p>
            <a:r>
              <a:rPr lang="en-US" b="0" i="0" dirty="0">
                <a:solidFill>
                  <a:srgbClr val="1A1A1A"/>
                </a:solidFill>
                <a:effectLst/>
                <a:latin typeface="-apple-system"/>
              </a:rPr>
              <a:t>Photo by </a:t>
            </a:r>
            <a:r>
              <a:rPr lang="en-US" b="1" i="0" u="none" strike="noStrike" dirty="0">
                <a:solidFill>
                  <a:srgbClr val="1A1A1A"/>
                </a:solidFill>
                <a:effectLst/>
                <a:latin typeface="-apple-system"/>
                <a:hlinkClick r:id="rId3"/>
              </a:rPr>
              <a:t>RODNAE Productions</a:t>
            </a:r>
            <a:r>
              <a:rPr lang="en-US" b="0" i="0" dirty="0">
                <a:solidFill>
                  <a:srgbClr val="1A1A1A"/>
                </a:solidFill>
                <a:effectLst/>
                <a:latin typeface="-apple-system"/>
              </a:rPr>
              <a:t> from </a:t>
            </a:r>
            <a:r>
              <a:rPr lang="en-US" b="1" i="0" u="none" strike="noStrike" dirty="0" err="1">
                <a:solidFill>
                  <a:srgbClr val="1A1A1A"/>
                </a:solidFill>
                <a:effectLst/>
                <a:latin typeface="-apple-system"/>
                <a:hlinkClick r:id="rId4"/>
              </a:rPr>
              <a:t>Pexels</a:t>
            </a:r>
            <a:endParaRPr lang="en-US" dirty="0"/>
          </a:p>
        </p:txBody>
      </p:sp>
    </p:spTree>
    <p:extLst>
      <p:ext uri="{BB962C8B-B14F-4D97-AF65-F5344CB8AC3E}">
        <p14:creationId xmlns:p14="http://schemas.microsoft.com/office/powerpoint/2010/main" val="40485465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EBF9E6D-BC8E-40D0-BEDF-CDACA3B0CF6D}"/>
              </a:ext>
            </a:extLst>
          </p:cNvPr>
          <p:cNvSpPr>
            <a:spLocks noGrp="1"/>
          </p:cNvSpPr>
          <p:nvPr>
            <p:ph idx="1"/>
          </p:nvPr>
        </p:nvSpPr>
        <p:spPr>
          <a:xfrm>
            <a:off x="1066800" y="914400"/>
            <a:ext cx="10058400" cy="5122416"/>
          </a:xfrm>
        </p:spPr>
        <p:txBody>
          <a:bodyPr>
            <a:noAutofit/>
          </a:bodyPr>
          <a:lstStyle/>
          <a:p>
            <a:pPr marL="0" indent="0" algn="l">
              <a:buNone/>
            </a:pPr>
            <a:r>
              <a:rPr lang="en-US" sz="2400" b="0" i="0" dirty="0">
                <a:solidFill>
                  <a:srgbClr val="000000"/>
                </a:solidFill>
                <a:effectLst/>
                <a:latin typeface="system-ui"/>
              </a:rPr>
              <a:t>Genesis 2:15 NIV</a:t>
            </a:r>
            <a:endParaRPr lang="en-US" sz="2400" b="1" i="0" baseline="30000" dirty="0">
              <a:solidFill>
                <a:srgbClr val="000000"/>
              </a:solidFill>
              <a:effectLst/>
              <a:latin typeface="system-ui"/>
            </a:endParaRPr>
          </a:p>
          <a:p>
            <a:pPr algn="l"/>
            <a:r>
              <a:rPr lang="en-US" sz="3200" b="1" i="0" baseline="30000" dirty="0">
                <a:solidFill>
                  <a:srgbClr val="000000"/>
                </a:solidFill>
                <a:effectLst/>
                <a:latin typeface="system-ui"/>
              </a:rPr>
              <a:t>15 </a:t>
            </a:r>
            <a:r>
              <a:rPr lang="en-US" sz="3200" b="0" i="0" dirty="0">
                <a:solidFill>
                  <a:srgbClr val="000000"/>
                </a:solidFill>
                <a:effectLst/>
                <a:latin typeface="system-ui"/>
              </a:rPr>
              <a:t>The </a:t>
            </a:r>
            <a:r>
              <a:rPr lang="en-US" sz="3200" b="0" i="0" cap="small" dirty="0">
                <a:solidFill>
                  <a:srgbClr val="000000"/>
                </a:solidFill>
                <a:effectLst/>
                <a:latin typeface="system-ui"/>
              </a:rPr>
              <a:t>Lord</a:t>
            </a:r>
            <a:r>
              <a:rPr lang="en-US" sz="3200" b="0" i="0" dirty="0">
                <a:solidFill>
                  <a:srgbClr val="000000"/>
                </a:solidFill>
                <a:effectLst/>
                <a:latin typeface="system-ui"/>
              </a:rPr>
              <a:t> God took the man and put him in the Garden of Eden to work it and take care of it.</a:t>
            </a:r>
            <a:endParaRPr lang="en-US" sz="2400" dirty="0"/>
          </a:p>
        </p:txBody>
      </p:sp>
    </p:spTree>
    <p:extLst>
      <p:ext uri="{BB962C8B-B14F-4D97-AF65-F5344CB8AC3E}">
        <p14:creationId xmlns:p14="http://schemas.microsoft.com/office/powerpoint/2010/main" val="30831053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EBF9E6D-BC8E-40D0-BEDF-CDACA3B0CF6D}"/>
              </a:ext>
            </a:extLst>
          </p:cNvPr>
          <p:cNvSpPr>
            <a:spLocks noGrp="1"/>
          </p:cNvSpPr>
          <p:nvPr>
            <p:ph idx="1"/>
          </p:nvPr>
        </p:nvSpPr>
        <p:spPr>
          <a:xfrm>
            <a:off x="1066800" y="914400"/>
            <a:ext cx="10058400" cy="5122416"/>
          </a:xfrm>
        </p:spPr>
        <p:txBody>
          <a:bodyPr>
            <a:noAutofit/>
          </a:bodyPr>
          <a:lstStyle/>
          <a:p>
            <a:pPr marL="0" indent="0" algn="l">
              <a:buNone/>
            </a:pPr>
            <a:r>
              <a:rPr lang="en-US" sz="2400" b="0" i="0" dirty="0">
                <a:solidFill>
                  <a:srgbClr val="000000"/>
                </a:solidFill>
                <a:effectLst/>
                <a:latin typeface="system-ui"/>
              </a:rPr>
              <a:t>Genesis </a:t>
            </a:r>
            <a:r>
              <a:rPr lang="en-US" sz="2400" dirty="0">
                <a:solidFill>
                  <a:srgbClr val="000000"/>
                </a:solidFill>
                <a:latin typeface="system-ui"/>
              </a:rPr>
              <a:t>1</a:t>
            </a:r>
            <a:r>
              <a:rPr lang="en-US" sz="2400" b="0" i="0" dirty="0">
                <a:solidFill>
                  <a:srgbClr val="000000"/>
                </a:solidFill>
                <a:effectLst/>
                <a:latin typeface="system-ui"/>
              </a:rPr>
              <a:t>:31 NIV</a:t>
            </a:r>
            <a:endParaRPr lang="en-US" sz="2400" b="1" i="0" baseline="30000" dirty="0">
              <a:solidFill>
                <a:srgbClr val="000000"/>
              </a:solidFill>
              <a:effectLst/>
              <a:latin typeface="system-ui"/>
            </a:endParaRPr>
          </a:p>
          <a:p>
            <a:pPr algn="l"/>
            <a:r>
              <a:rPr lang="en-US" sz="3600" b="1" i="0" baseline="30000" dirty="0">
                <a:solidFill>
                  <a:srgbClr val="000000"/>
                </a:solidFill>
                <a:effectLst/>
                <a:latin typeface="system-ui"/>
              </a:rPr>
              <a:t>31 </a:t>
            </a:r>
            <a:r>
              <a:rPr lang="en-US" sz="3600" b="0" i="0" dirty="0">
                <a:solidFill>
                  <a:srgbClr val="000000"/>
                </a:solidFill>
                <a:effectLst/>
                <a:latin typeface="system-ui"/>
              </a:rPr>
              <a:t>God saw all that he had made, and it was very good. And there was evening, and there was morning—the sixth day.</a:t>
            </a:r>
            <a:endParaRPr lang="en-US" sz="2400" dirty="0"/>
          </a:p>
        </p:txBody>
      </p:sp>
    </p:spTree>
    <p:extLst>
      <p:ext uri="{BB962C8B-B14F-4D97-AF65-F5344CB8AC3E}">
        <p14:creationId xmlns:p14="http://schemas.microsoft.com/office/powerpoint/2010/main" val="21753206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92A0E23D-A3A4-47DA-BC99-547484BBF5BB}"/>
              </a:ext>
            </a:extLst>
          </p:cNvPr>
          <p:cNvPicPr>
            <a:picLocks noGrp="1" noChangeAspect="1"/>
          </p:cNvPicPr>
          <p:nvPr>
            <p:ph idx="1"/>
          </p:nvPr>
        </p:nvPicPr>
        <p:blipFill>
          <a:blip r:embed="rId2"/>
          <a:srcRect t="11685" b="11685"/>
          <a:stretch/>
        </p:blipFill>
        <p:spPr>
          <a:xfrm>
            <a:off x="643467" y="643467"/>
            <a:ext cx="10400354" cy="5313224"/>
          </a:xfrm>
          <a:prstGeom prst="rect">
            <a:avLst/>
          </a:prstGeom>
        </p:spPr>
      </p:pic>
      <p:sp>
        <p:nvSpPr>
          <p:cNvPr id="3" name="TextBox 2">
            <a:extLst>
              <a:ext uri="{FF2B5EF4-FFF2-40B4-BE49-F238E27FC236}">
                <a16:creationId xmlns:a16="http://schemas.microsoft.com/office/drawing/2014/main" id="{6A2CF4CE-9CA8-43FC-879C-3E084C2EB884}"/>
              </a:ext>
            </a:extLst>
          </p:cNvPr>
          <p:cNvSpPr txBox="1"/>
          <p:nvPr/>
        </p:nvSpPr>
        <p:spPr>
          <a:xfrm>
            <a:off x="643467" y="6036816"/>
            <a:ext cx="6032541" cy="369332"/>
          </a:xfrm>
          <a:prstGeom prst="rect">
            <a:avLst/>
          </a:prstGeom>
          <a:noFill/>
        </p:spPr>
        <p:txBody>
          <a:bodyPr wrap="square" rtlCol="0">
            <a:spAutoFit/>
          </a:bodyPr>
          <a:lstStyle/>
          <a:p>
            <a:r>
              <a:rPr lang="en-US" b="0" i="0">
                <a:solidFill>
                  <a:srgbClr val="1A1A1A"/>
                </a:solidFill>
                <a:effectLst/>
                <a:latin typeface="-apple-system"/>
              </a:rPr>
              <a:t>Photo by </a:t>
            </a:r>
            <a:r>
              <a:rPr lang="en-US" b="1" i="0" u="none" strike="noStrike">
                <a:solidFill>
                  <a:srgbClr val="1A1A1A"/>
                </a:solidFill>
                <a:effectLst/>
                <a:latin typeface="-apple-system"/>
                <a:hlinkClick r:id="rId3"/>
              </a:rPr>
              <a:t>Ryutaro Tsukata</a:t>
            </a:r>
            <a:r>
              <a:rPr lang="en-US" b="0" i="0">
                <a:solidFill>
                  <a:srgbClr val="1A1A1A"/>
                </a:solidFill>
                <a:effectLst/>
                <a:latin typeface="-apple-system"/>
              </a:rPr>
              <a:t> from </a:t>
            </a:r>
            <a:r>
              <a:rPr lang="en-US" b="1" i="0" u="none" strike="noStrike">
                <a:solidFill>
                  <a:srgbClr val="1A1A1A"/>
                </a:solidFill>
                <a:effectLst/>
                <a:latin typeface="-apple-system"/>
                <a:hlinkClick r:id="rId4"/>
              </a:rPr>
              <a:t>Pexels</a:t>
            </a:r>
            <a:endParaRPr lang="en-US" dirty="0"/>
          </a:p>
        </p:txBody>
      </p:sp>
    </p:spTree>
    <p:extLst>
      <p:ext uri="{BB962C8B-B14F-4D97-AF65-F5344CB8AC3E}">
        <p14:creationId xmlns:p14="http://schemas.microsoft.com/office/powerpoint/2010/main" val="41662381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92A0E23D-A3A4-47DA-BC99-547484BBF5BB}"/>
              </a:ext>
            </a:extLst>
          </p:cNvPr>
          <p:cNvPicPr>
            <a:picLocks noGrp="1" noChangeAspect="1"/>
          </p:cNvPicPr>
          <p:nvPr>
            <p:ph idx="1"/>
          </p:nvPr>
        </p:nvPicPr>
        <p:blipFill>
          <a:blip r:embed="rId2"/>
          <a:srcRect/>
          <a:stretch/>
        </p:blipFill>
        <p:spPr>
          <a:xfrm>
            <a:off x="162560" y="182880"/>
            <a:ext cx="11866880" cy="6675120"/>
          </a:xfrm>
        </p:spPr>
      </p:pic>
      <p:sp>
        <p:nvSpPr>
          <p:cNvPr id="2" name="TextBox 1">
            <a:extLst>
              <a:ext uri="{FF2B5EF4-FFF2-40B4-BE49-F238E27FC236}">
                <a16:creationId xmlns:a16="http://schemas.microsoft.com/office/drawing/2014/main" id="{CF084A68-3187-4FC9-80BD-35C6FE319412}"/>
              </a:ext>
            </a:extLst>
          </p:cNvPr>
          <p:cNvSpPr txBox="1"/>
          <p:nvPr/>
        </p:nvSpPr>
        <p:spPr>
          <a:xfrm>
            <a:off x="1607043" y="6067425"/>
            <a:ext cx="5774832" cy="369332"/>
          </a:xfrm>
          <a:prstGeom prst="rect">
            <a:avLst/>
          </a:prstGeom>
          <a:noFill/>
        </p:spPr>
        <p:txBody>
          <a:bodyPr wrap="square" rtlCol="0">
            <a:spAutoFit/>
          </a:bodyPr>
          <a:lstStyle/>
          <a:p>
            <a:r>
              <a:rPr lang="en-US" b="0" i="0">
                <a:solidFill>
                  <a:srgbClr val="1A1A1A"/>
                </a:solidFill>
                <a:effectLst/>
                <a:latin typeface="-apple-system"/>
              </a:rPr>
              <a:t>Photo by </a:t>
            </a:r>
            <a:r>
              <a:rPr lang="en-US" b="1" i="0" u="none" strike="noStrike">
                <a:solidFill>
                  <a:srgbClr val="1A1A1A"/>
                </a:solidFill>
                <a:effectLst/>
                <a:latin typeface="-apple-system"/>
                <a:hlinkClick r:id="rId3"/>
              </a:rPr>
              <a:t>Frank Cone</a:t>
            </a:r>
            <a:r>
              <a:rPr lang="en-US" b="0" i="0">
                <a:solidFill>
                  <a:srgbClr val="1A1A1A"/>
                </a:solidFill>
                <a:effectLst/>
                <a:latin typeface="-apple-system"/>
              </a:rPr>
              <a:t> from </a:t>
            </a:r>
            <a:r>
              <a:rPr lang="en-US" b="1" i="0" u="none" strike="noStrike">
                <a:solidFill>
                  <a:srgbClr val="1A1A1A"/>
                </a:solidFill>
                <a:effectLst/>
                <a:latin typeface="-apple-system"/>
                <a:hlinkClick r:id="rId4"/>
              </a:rPr>
              <a:t>Pexels</a:t>
            </a:r>
            <a:endParaRPr lang="en-US" dirty="0"/>
          </a:p>
        </p:txBody>
      </p:sp>
    </p:spTree>
    <p:extLst>
      <p:ext uri="{BB962C8B-B14F-4D97-AF65-F5344CB8AC3E}">
        <p14:creationId xmlns:p14="http://schemas.microsoft.com/office/powerpoint/2010/main" val="35898098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92A0E23D-A3A4-47DA-BC99-547484BBF5BB}"/>
              </a:ext>
            </a:extLst>
          </p:cNvPr>
          <p:cNvPicPr>
            <a:picLocks noGrp="1" noChangeAspect="1"/>
          </p:cNvPicPr>
          <p:nvPr>
            <p:ph idx="1"/>
          </p:nvPr>
        </p:nvPicPr>
        <p:blipFill>
          <a:blip r:embed="rId2"/>
          <a:srcRect t="32971" b="32971"/>
          <a:stretch/>
        </p:blipFill>
        <p:spPr>
          <a:xfrm>
            <a:off x="643467" y="643467"/>
            <a:ext cx="10400354" cy="5313224"/>
          </a:xfrm>
          <a:prstGeom prst="rect">
            <a:avLst/>
          </a:prstGeom>
        </p:spPr>
      </p:pic>
      <p:sp>
        <p:nvSpPr>
          <p:cNvPr id="3" name="TextBox 2">
            <a:extLst>
              <a:ext uri="{FF2B5EF4-FFF2-40B4-BE49-F238E27FC236}">
                <a16:creationId xmlns:a16="http://schemas.microsoft.com/office/drawing/2014/main" id="{6A2CF4CE-9CA8-43FC-879C-3E084C2EB884}"/>
              </a:ext>
            </a:extLst>
          </p:cNvPr>
          <p:cNvSpPr txBox="1"/>
          <p:nvPr/>
        </p:nvSpPr>
        <p:spPr>
          <a:xfrm>
            <a:off x="643467" y="6036816"/>
            <a:ext cx="6032541" cy="369332"/>
          </a:xfrm>
          <a:prstGeom prst="rect">
            <a:avLst/>
          </a:prstGeom>
          <a:noFill/>
        </p:spPr>
        <p:txBody>
          <a:bodyPr wrap="square" rtlCol="0">
            <a:spAutoFit/>
          </a:bodyPr>
          <a:lstStyle/>
          <a:p>
            <a:r>
              <a:rPr lang="en-US" b="0" i="0" dirty="0">
                <a:solidFill>
                  <a:srgbClr val="1A1A1A"/>
                </a:solidFill>
                <a:effectLst/>
                <a:latin typeface="-apple-system"/>
              </a:rPr>
              <a:t>Photo by </a:t>
            </a:r>
            <a:r>
              <a:rPr lang="en-US" b="1" i="0" u="none" strike="noStrike" dirty="0" err="1">
                <a:solidFill>
                  <a:srgbClr val="1A1A1A"/>
                </a:solidFill>
                <a:effectLst/>
                <a:latin typeface="-apple-system"/>
                <a:hlinkClick r:id="rId3"/>
              </a:rPr>
              <a:t>Harshi</a:t>
            </a:r>
            <a:r>
              <a:rPr lang="en-US" b="1" i="0" u="none" strike="noStrike" dirty="0">
                <a:solidFill>
                  <a:srgbClr val="1A1A1A"/>
                </a:solidFill>
                <a:effectLst/>
                <a:latin typeface="-apple-system"/>
                <a:hlinkClick r:id="rId3"/>
              </a:rPr>
              <a:t> </a:t>
            </a:r>
            <a:r>
              <a:rPr lang="en-US" b="1" i="0" u="none" strike="noStrike" dirty="0" err="1">
                <a:solidFill>
                  <a:srgbClr val="1A1A1A"/>
                </a:solidFill>
                <a:effectLst/>
                <a:latin typeface="-apple-system"/>
                <a:hlinkClick r:id="rId3"/>
              </a:rPr>
              <a:t>Rateria</a:t>
            </a:r>
            <a:r>
              <a:rPr lang="en-US" b="0" i="0" dirty="0">
                <a:solidFill>
                  <a:srgbClr val="1A1A1A"/>
                </a:solidFill>
                <a:effectLst/>
                <a:latin typeface="-apple-system"/>
              </a:rPr>
              <a:t> from </a:t>
            </a:r>
            <a:r>
              <a:rPr lang="en-US" b="1" i="0" u="none" strike="noStrike" dirty="0" err="1">
                <a:solidFill>
                  <a:srgbClr val="1A1A1A"/>
                </a:solidFill>
                <a:effectLst/>
                <a:latin typeface="-apple-system"/>
                <a:hlinkClick r:id="rId4"/>
              </a:rPr>
              <a:t>Pexels</a:t>
            </a:r>
            <a:endParaRPr lang="en-US" dirty="0"/>
          </a:p>
        </p:txBody>
      </p:sp>
    </p:spTree>
    <p:extLst>
      <p:ext uri="{BB962C8B-B14F-4D97-AF65-F5344CB8AC3E}">
        <p14:creationId xmlns:p14="http://schemas.microsoft.com/office/powerpoint/2010/main" val="126015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descr="flower illustrations">
            <a:extLst>
              <a:ext uri="{FF2B5EF4-FFF2-40B4-BE49-F238E27FC236}">
                <a16:creationId xmlns:a16="http://schemas.microsoft.com/office/drawing/2014/main" id="{46768272-0F6A-4E58-A45C-F10D015D8952}"/>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20" y="-839"/>
            <a:ext cx="12191980" cy="6858000"/>
          </a:xfrm>
          <a:prstGeom prst="rect">
            <a:avLst/>
          </a:prstGeom>
        </p:spPr>
      </p:pic>
      <p:sp useBgFill="1">
        <p:nvSpPr>
          <p:cNvPr id="73" name="Rectangle 72">
            <a:extLst>
              <a:ext uri="{FF2B5EF4-FFF2-40B4-BE49-F238E27FC236}">
                <a16:creationId xmlns:a16="http://schemas.microsoft.com/office/drawing/2014/main" id="{BF9FFE17-DE95-4821-ACC1-B90C954492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75" name="Rectangle 74">
            <a:extLst>
              <a:ext uri="{FF2B5EF4-FFF2-40B4-BE49-F238E27FC236}">
                <a16:creationId xmlns:a16="http://schemas.microsoft.com/office/drawing/2014/main" id="{03CF76AF-FF72-4430-A772-0584032902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2" name="Title 1">
            <a:extLst>
              <a:ext uri="{FF2B5EF4-FFF2-40B4-BE49-F238E27FC236}">
                <a16:creationId xmlns:a16="http://schemas.microsoft.com/office/drawing/2014/main" id="{18C3B467-088C-4F3D-A9A7-105C4E1E20CD}"/>
              </a:ext>
            </a:extLst>
          </p:cNvPr>
          <p:cNvSpPr>
            <a:spLocks noGrp="1"/>
          </p:cNvSpPr>
          <p:nvPr>
            <p:ph type="ctrTitle"/>
          </p:nvPr>
        </p:nvSpPr>
        <p:spPr>
          <a:xfrm>
            <a:off x="1771132" y="2091263"/>
            <a:ext cx="8649738" cy="2590800"/>
          </a:xfrm>
        </p:spPr>
        <p:txBody>
          <a:bodyPr>
            <a:normAutofit/>
          </a:bodyPr>
          <a:lstStyle/>
          <a:p>
            <a:r>
              <a:rPr lang="en-US" sz="6800" dirty="0"/>
              <a:t>Mental Health Integration</a:t>
            </a:r>
          </a:p>
        </p:txBody>
      </p:sp>
      <p:sp>
        <p:nvSpPr>
          <p:cNvPr id="3" name="Subtitle 2">
            <a:extLst>
              <a:ext uri="{FF2B5EF4-FFF2-40B4-BE49-F238E27FC236}">
                <a16:creationId xmlns:a16="http://schemas.microsoft.com/office/drawing/2014/main" id="{C8722DDC-8EEE-4A06-8DFE-B44871EAA2CF}"/>
              </a:ext>
            </a:extLst>
          </p:cNvPr>
          <p:cNvSpPr>
            <a:spLocks noGrp="1"/>
          </p:cNvSpPr>
          <p:nvPr>
            <p:ph type="subTitle" idx="1"/>
          </p:nvPr>
        </p:nvSpPr>
        <p:spPr>
          <a:xfrm>
            <a:off x="1771130" y="4682062"/>
            <a:ext cx="8652788" cy="457201"/>
          </a:xfrm>
        </p:spPr>
        <p:txBody>
          <a:bodyPr>
            <a:normAutofit/>
          </a:bodyPr>
          <a:lstStyle/>
          <a:p>
            <a:pPr>
              <a:spcAft>
                <a:spcPts val="600"/>
              </a:spcAft>
            </a:pPr>
            <a:r>
              <a:rPr lang="en-US" sz="1800" dirty="0"/>
              <a:t>Week 1 Part 3- </a:t>
            </a:r>
            <a:r>
              <a:rPr lang="en-US" dirty="0"/>
              <a:t>The Fall</a:t>
            </a:r>
            <a:endParaRPr lang="en-US" sz="1800" dirty="0"/>
          </a:p>
        </p:txBody>
      </p:sp>
      <p:sp>
        <p:nvSpPr>
          <p:cNvPr id="77" name="Rectangle 76">
            <a:extLst>
              <a:ext uri="{FF2B5EF4-FFF2-40B4-BE49-F238E27FC236}">
                <a16:creationId xmlns:a16="http://schemas.microsoft.com/office/drawing/2014/main" id="{0B1C8180-2FDD-4202-8C45-4057CB1AB2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79" name="Straight Connector 78">
            <a:extLst>
              <a:ext uri="{FF2B5EF4-FFF2-40B4-BE49-F238E27FC236}">
                <a16:creationId xmlns:a16="http://schemas.microsoft.com/office/drawing/2014/main" id="{D6E86CC6-13EA-4A88-86AD-CF27BF52CC9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50180" y="1267730"/>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3F80B441-4F7D-4B40-8A13-FED03A1F3A1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941820" y="1267730"/>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70C7FD1A-44B1-4E4C-B0C9-A8103DCCDCC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50180" y="1913025"/>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013514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92A0E23D-A3A4-47DA-BC99-547484BBF5BB}"/>
              </a:ext>
            </a:extLst>
          </p:cNvPr>
          <p:cNvPicPr>
            <a:picLocks noGrp="1" noChangeAspect="1"/>
          </p:cNvPicPr>
          <p:nvPr>
            <p:ph idx="1"/>
          </p:nvPr>
        </p:nvPicPr>
        <p:blipFill rotWithShape="1">
          <a:blip r:embed="rId2"/>
          <a:srcRect t="33482" r="9091" b="32384"/>
          <a:stretch/>
        </p:blipFill>
        <p:spPr>
          <a:xfrm>
            <a:off x="20" y="-1"/>
            <a:ext cx="12191980" cy="6857999"/>
          </a:xfrm>
          <a:prstGeom prst="rect">
            <a:avLst/>
          </a:prstGeom>
        </p:spPr>
      </p:pic>
      <p:sp>
        <p:nvSpPr>
          <p:cNvPr id="3" name="TextBox 2">
            <a:extLst>
              <a:ext uri="{FF2B5EF4-FFF2-40B4-BE49-F238E27FC236}">
                <a16:creationId xmlns:a16="http://schemas.microsoft.com/office/drawing/2014/main" id="{6A2CF4CE-9CA8-43FC-879C-3E084C2EB884}"/>
              </a:ext>
            </a:extLst>
          </p:cNvPr>
          <p:cNvSpPr txBox="1"/>
          <p:nvPr/>
        </p:nvSpPr>
        <p:spPr>
          <a:xfrm>
            <a:off x="774043" y="807868"/>
            <a:ext cx="4602152" cy="5211118"/>
          </a:xfrm>
          <a:prstGeom prst="rect">
            <a:avLst/>
          </a:prstGeom>
        </p:spPr>
        <p:txBody>
          <a:bodyPr vert="horz" lIns="91440" tIns="45720" rIns="91440" bIns="45720" rtlCol="0">
            <a:noAutofit/>
          </a:bodyPr>
          <a:lstStyle/>
          <a:p>
            <a:pPr indent="-182880">
              <a:spcAft>
                <a:spcPts val="600"/>
              </a:spcAft>
              <a:buClr>
                <a:schemeClr val="tx1">
                  <a:lumMod val="85000"/>
                  <a:lumOff val="15000"/>
                </a:schemeClr>
              </a:buClr>
              <a:buFont typeface="Garamond" pitchFamily="18" charset="0"/>
              <a:buChar char="◦"/>
            </a:pPr>
            <a:endParaRPr lang="en-US" b="0" i="0" dirty="0">
              <a:solidFill>
                <a:schemeClr val="bg1"/>
              </a:solidFill>
              <a:effectLst/>
            </a:endParaRPr>
          </a:p>
          <a:p>
            <a:pPr indent="-182880">
              <a:spcAft>
                <a:spcPts val="600"/>
              </a:spcAft>
              <a:buClr>
                <a:schemeClr val="tx1">
                  <a:lumMod val="85000"/>
                  <a:lumOff val="15000"/>
                </a:schemeClr>
              </a:buClr>
              <a:buFont typeface="Garamond" pitchFamily="18" charset="0"/>
              <a:buChar char="◦"/>
            </a:pPr>
            <a:r>
              <a:rPr lang="en-US" b="1" i="0" baseline="30000" dirty="0">
                <a:solidFill>
                  <a:schemeClr val="bg1"/>
                </a:solidFill>
                <a:effectLst/>
                <a:latin typeface="system-ui"/>
              </a:rPr>
              <a:t>15 </a:t>
            </a:r>
            <a:r>
              <a:rPr lang="en-US" b="0" i="0" dirty="0">
                <a:solidFill>
                  <a:schemeClr val="bg1"/>
                </a:solidFill>
                <a:effectLst/>
                <a:latin typeface="system-ui"/>
              </a:rPr>
              <a:t>The </a:t>
            </a:r>
            <a:r>
              <a:rPr lang="en-US" b="0" i="0" cap="small" dirty="0">
                <a:solidFill>
                  <a:schemeClr val="bg1"/>
                </a:solidFill>
                <a:effectLst/>
                <a:latin typeface="system-ui"/>
              </a:rPr>
              <a:t>Lord</a:t>
            </a:r>
            <a:r>
              <a:rPr lang="en-US" b="0" i="0" dirty="0">
                <a:solidFill>
                  <a:schemeClr val="bg1"/>
                </a:solidFill>
                <a:effectLst/>
                <a:latin typeface="system-ui"/>
              </a:rPr>
              <a:t> God took the man and put him in the Garden of Eden to work it and take care of it. </a:t>
            </a:r>
            <a:r>
              <a:rPr lang="en-US" b="1" i="0" baseline="30000" dirty="0">
                <a:solidFill>
                  <a:schemeClr val="bg1"/>
                </a:solidFill>
                <a:effectLst/>
                <a:latin typeface="system-ui"/>
              </a:rPr>
              <a:t>16 </a:t>
            </a:r>
            <a:r>
              <a:rPr lang="en-US" b="0" i="0" dirty="0">
                <a:solidFill>
                  <a:schemeClr val="bg1"/>
                </a:solidFill>
                <a:effectLst/>
                <a:latin typeface="system-ui"/>
              </a:rPr>
              <a:t>And the </a:t>
            </a:r>
            <a:r>
              <a:rPr lang="en-US" b="0" i="0" cap="small" dirty="0">
                <a:solidFill>
                  <a:schemeClr val="bg1"/>
                </a:solidFill>
                <a:effectLst/>
                <a:latin typeface="system-ui"/>
              </a:rPr>
              <a:t>Lord</a:t>
            </a:r>
            <a:r>
              <a:rPr lang="en-US" b="0" i="0" dirty="0">
                <a:solidFill>
                  <a:schemeClr val="bg1"/>
                </a:solidFill>
                <a:effectLst/>
                <a:latin typeface="system-ui"/>
              </a:rPr>
              <a:t> God commanded the man, “You are free to eat from any tree in the garden; </a:t>
            </a:r>
            <a:r>
              <a:rPr lang="en-US" b="1" i="0" baseline="30000" dirty="0">
                <a:solidFill>
                  <a:schemeClr val="bg1"/>
                </a:solidFill>
                <a:effectLst/>
                <a:latin typeface="system-ui"/>
              </a:rPr>
              <a:t>17 </a:t>
            </a:r>
            <a:r>
              <a:rPr lang="en-US" b="0" i="0" dirty="0">
                <a:solidFill>
                  <a:schemeClr val="bg1"/>
                </a:solidFill>
                <a:effectLst/>
                <a:latin typeface="system-ui"/>
              </a:rPr>
              <a:t>but you must not eat from the tree of the knowledge of good and evil, for when you eat from it you will certainly die.”</a:t>
            </a:r>
            <a:endParaRPr lang="en-US" dirty="0">
              <a:solidFill>
                <a:schemeClr val="bg1"/>
              </a:solidFill>
            </a:endParaRPr>
          </a:p>
          <a:p>
            <a:pPr indent="-182880">
              <a:spcAft>
                <a:spcPts val="600"/>
              </a:spcAft>
              <a:buClr>
                <a:schemeClr val="tx1">
                  <a:lumMod val="85000"/>
                  <a:lumOff val="15000"/>
                </a:schemeClr>
              </a:buClr>
              <a:buFont typeface="Garamond" pitchFamily="18" charset="0"/>
              <a:buChar char="◦"/>
            </a:pPr>
            <a:r>
              <a:rPr lang="en-US" b="0" i="0" dirty="0">
                <a:solidFill>
                  <a:schemeClr val="bg1"/>
                </a:solidFill>
                <a:effectLst/>
              </a:rPr>
              <a:t>Genesis 2:15-17 NIV</a:t>
            </a:r>
          </a:p>
          <a:p>
            <a:pPr indent="-182880">
              <a:spcAft>
                <a:spcPts val="600"/>
              </a:spcAft>
              <a:buClr>
                <a:schemeClr val="tx1">
                  <a:lumMod val="85000"/>
                  <a:lumOff val="15000"/>
                </a:schemeClr>
              </a:buClr>
              <a:buFont typeface="Garamond" pitchFamily="18" charset="0"/>
              <a:buChar char="◦"/>
            </a:pPr>
            <a:endParaRPr lang="en-US" dirty="0">
              <a:solidFill>
                <a:schemeClr val="bg1"/>
              </a:solidFill>
            </a:endParaRPr>
          </a:p>
          <a:p>
            <a:pPr indent="-182880">
              <a:spcAft>
                <a:spcPts val="600"/>
              </a:spcAft>
              <a:buClr>
                <a:schemeClr val="tx1">
                  <a:lumMod val="85000"/>
                  <a:lumOff val="15000"/>
                </a:schemeClr>
              </a:buClr>
              <a:buFont typeface="Garamond" pitchFamily="18" charset="0"/>
              <a:buChar char="◦"/>
            </a:pPr>
            <a:endParaRPr lang="en-US" b="0" i="0" dirty="0">
              <a:solidFill>
                <a:schemeClr val="bg1"/>
              </a:solidFill>
              <a:effectLst/>
            </a:endParaRPr>
          </a:p>
          <a:p>
            <a:pPr indent="-182880">
              <a:spcAft>
                <a:spcPts val="600"/>
              </a:spcAft>
              <a:buClr>
                <a:schemeClr val="tx1">
                  <a:lumMod val="85000"/>
                  <a:lumOff val="15000"/>
                </a:schemeClr>
              </a:buClr>
              <a:buFont typeface="Garamond" pitchFamily="18" charset="0"/>
              <a:buChar char="◦"/>
            </a:pPr>
            <a:endParaRPr lang="en-US" dirty="0">
              <a:solidFill>
                <a:schemeClr val="bg1"/>
              </a:solidFill>
            </a:endParaRPr>
          </a:p>
          <a:p>
            <a:pPr indent="-182880">
              <a:spcAft>
                <a:spcPts val="600"/>
              </a:spcAft>
              <a:buClr>
                <a:schemeClr val="tx1">
                  <a:lumMod val="85000"/>
                  <a:lumOff val="15000"/>
                </a:schemeClr>
              </a:buClr>
              <a:buFont typeface="Garamond" pitchFamily="18" charset="0"/>
              <a:buChar char="◦"/>
            </a:pPr>
            <a:endParaRPr lang="en-US" b="0" i="0" dirty="0">
              <a:solidFill>
                <a:schemeClr val="bg1"/>
              </a:solidFill>
              <a:effectLst/>
            </a:endParaRPr>
          </a:p>
          <a:p>
            <a:pPr indent="-182880">
              <a:spcAft>
                <a:spcPts val="600"/>
              </a:spcAft>
              <a:buClr>
                <a:schemeClr val="tx1">
                  <a:lumMod val="85000"/>
                  <a:lumOff val="15000"/>
                </a:schemeClr>
              </a:buClr>
              <a:buFont typeface="Garamond" pitchFamily="18" charset="0"/>
              <a:buChar char="◦"/>
            </a:pPr>
            <a:endParaRPr lang="en-US" dirty="0">
              <a:solidFill>
                <a:schemeClr val="bg1"/>
              </a:solidFill>
            </a:endParaRPr>
          </a:p>
          <a:p>
            <a:pPr indent="-182880">
              <a:spcAft>
                <a:spcPts val="600"/>
              </a:spcAft>
              <a:buClr>
                <a:schemeClr val="tx1">
                  <a:lumMod val="85000"/>
                  <a:lumOff val="15000"/>
                </a:schemeClr>
              </a:buClr>
              <a:buFont typeface="Garamond" pitchFamily="18" charset="0"/>
              <a:buChar char="◦"/>
            </a:pPr>
            <a:endParaRPr lang="en-US" b="0" i="0" dirty="0">
              <a:solidFill>
                <a:schemeClr val="bg1"/>
              </a:solidFill>
              <a:effectLst/>
            </a:endParaRPr>
          </a:p>
          <a:p>
            <a:pPr indent="-182880">
              <a:spcAft>
                <a:spcPts val="600"/>
              </a:spcAft>
              <a:buClr>
                <a:schemeClr val="tx1">
                  <a:lumMod val="85000"/>
                  <a:lumOff val="15000"/>
                </a:schemeClr>
              </a:buClr>
              <a:buFont typeface="Garamond" pitchFamily="18" charset="0"/>
              <a:buChar char="◦"/>
            </a:pPr>
            <a:r>
              <a:rPr lang="en-US" b="0" i="0" dirty="0">
                <a:effectLst/>
              </a:rPr>
              <a:t>Photo by </a:t>
            </a:r>
            <a:r>
              <a:rPr lang="en-US" b="1" i="0" u="none" strike="noStrike" dirty="0" err="1">
                <a:effectLst/>
                <a:hlinkClick r:id="rId3"/>
              </a:rPr>
              <a:t>Harshi</a:t>
            </a:r>
            <a:r>
              <a:rPr lang="en-US" b="1" i="0" u="none" strike="noStrike" dirty="0">
                <a:effectLst/>
                <a:hlinkClick r:id="rId3"/>
              </a:rPr>
              <a:t> </a:t>
            </a:r>
            <a:r>
              <a:rPr lang="en-US" b="1" i="0" u="none" strike="noStrike" dirty="0" err="1">
                <a:effectLst/>
                <a:hlinkClick r:id="rId3"/>
              </a:rPr>
              <a:t>Rateria</a:t>
            </a:r>
            <a:r>
              <a:rPr lang="en-US" b="0" i="0" dirty="0">
                <a:effectLst/>
              </a:rPr>
              <a:t> from </a:t>
            </a:r>
            <a:r>
              <a:rPr lang="en-US" b="1" i="0" u="none" strike="noStrike" dirty="0" err="1">
                <a:effectLst/>
                <a:hlinkClick r:id="rId4"/>
              </a:rPr>
              <a:t>Pexels</a:t>
            </a:r>
            <a:endParaRPr lang="en-US" dirty="0"/>
          </a:p>
          <a:p>
            <a:pPr indent="-182880">
              <a:spcAft>
                <a:spcPts val="600"/>
              </a:spcAft>
              <a:buClr>
                <a:schemeClr val="tx1">
                  <a:lumMod val="85000"/>
                  <a:lumOff val="15000"/>
                </a:schemeClr>
              </a:buClr>
              <a:buFont typeface="Garamond" pitchFamily="18" charset="0"/>
              <a:buChar char="◦"/>
            </a:pPr>
            <a:endParaRPr lang="en-US" b="0" i="0" dirty="0">
              <a:solidFill>
                <a:schemeClr val="bg1"/>
              </a:solidFill>
              <a:effectLst/>
            </a:endParaRPr>
          </a:p>
          <a:p>
            <a:pPr>
              <a:spcAft>
                <a:spcPts val="600"/>
              </a:spcAft>
              <a:buClr>
                <a:schemeClr val="tx1">
                  <a:lumMod val="85000"/>
                  <a:lumOff val="15000"/>
                </a:schemeClr>
              </a:buClr>
            </a:pPr>
            <a:endParaRPr lang="en-US" dirty="0">
              <a:solidFill>
                <a:schemeClr val="bg1"/>
              </a:solidFill>
            </a:endParaRPr>
          </a:p>
          <a:p>
            <a:pPr indent="-182880">
              <a:spcAft>
                <a:spcPts val="600"/>
              </a:spcAft>
              <a:buClr>
                <a:schemeClr val="tx1">
                  <a:lumMod val="85000"/>
                  <a:lumOff val="15000"/>
                </a:schemeClr>
              </a:buClr>
              <a:buFont typeface="Garamond" pitchFamily="18" charset="0"/>
              <a:buChar char="◦"/>
            </a:pPr>
            <a:endParaRPr lang="en-US" b="0" i="0" dirty="0">
              <a:solidFill>
                <a:schemeClr val="bg1"/>
              </a:solidFill>
              <a:effectLst/>
            </a:endParaRPr>
          </a:p>
          <a:p>
            <a:pPr indent="-182880">
              <a:spcAft>
                <a:spcPts val="600"/>
              </a:spcAft>
              <a:buClr>
                <a:schemeClr val="tx1">
                  <a:lumMod val="85000"/>
                  <a:lumOff val="15000"/>
                </a:schemeClr>
              </a:buClr>
              <a:buFont typeface="Garamond" pitchFamily="18" charset="0"/>
              <a:buChar char="◦"/>
            </a:pPr>
            <a:endParaRPr lang="en-US" b="0" i="0" dirty="0">
              <a:solidFill>
                <a:schemeClr val="bg1"/>
              </a:solidFill>
              <a:effectLst/>
            </a:endParaRPr>
          </a:p>
          <a:p>
            <a:pPr indent="-182880">
              <a:spcAft>
                <a:spcPts val="600"/>
              </a:spcAft>
              <a:buClr>
                <a:schemeClr val="tx1">
                  <a:lumMod val="85000"/>
                  <a:lumOff val="15000"/>
                </a:schemeClr>
              </a:buClr>
              <a:buFont typeface="Garamond" pitchFamily="18" charset="0"/>
              <a:buChar char="◦"/>
            </a:pPr>
            <a:endParaRPr lang="en-US" dirty="0">
              <a:solidFill>
                <a:schemeClr val="bg1"/>
              </a:solidFill>
            </a:endParaRPr>
          </a:p>
          <a:p>
            <a:pPr indent="-182880">
              <a:spcAft>
                <a:spcPts val="600"/>
              </a:spcAft>
              <a:buClr>
                <a:schemeClr val="tx1">
                  <a:lumMod val="85000"/>
                  <a:lumOff val="15000"/>
                </a:schemeClr>
              </a:buClr>
              <a:buFont typeface="Garamond" pitchFamily="18" charset="0"/>
              <a:buChar char="◦"/>
            </a:pPr>
            <a:endParaRPr lang="en-US" b="0" i="0" dirty="0">
              <a:solidFill>
                <a:schemeClr val="bg1"/>
              </a:solidFill>
              <a:effectLst/>
            </a:endParaRPr>
          </a:p>
          <a:p>
            <a:pPr indent="-182880">
              <a:spcAft>
                <a:spcPts val="600"/>
              </a:spcAft>
              <a:buClr>
                <a:schemeClr val="tx1">
                  <a:lumMod val="85000"/>
                  <a:lumOff val="15000"/>
                </a:schemeClr>
              </a:buClr>
              <a:buFont typeface="Garamond" pitchFamily="18" charset="0"/>
              <a:buChar char="◦"/>
            </a:pPr>
            <a:endParaRPr lang="en-US" dirty="0">
              <a:solidFill>
                <a:schemeClr val="bg1"/>
              </a:solidFill>
            </a:endParaRPr>
          </a:p>
        </p:txBody>
      </p:sp>
    </p:spTree>
    <p:extLst>
      <p:ext uri="{BB962C8B-B14F-4D97-AF65-F5344CB8AC3E}">
        <p14:creationId xmlns:p14="http://schemas.microsoft.com/office/powerpoint/2010/main" val="9842999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92A0E23D-A3A4-47DA-BC99-547484BBF5BB}"/>
              </a:ext>
            </a:extLst>
          </p:cNvPr>
          <p:cNvPicPr>
            <a:picLocks noGrp="1" noChangeAspect="1"/>
          </p:cNvPicPr>
          <p:nvPr>
            <p:ph idx="1"/>
          </p:nvPr>
        </p:nvPicPr>
        <p:blipFill rotWithShape="1">
          <a:blip r:embed="rId2"/>
          <a:srcRect t="33482" r="9091" b="32384"/>
          <a:stretch/>
        </p:blipFill>
        <p:spPr>
          <a:xfrm>
            <a:off x="20" y="-1"/>
            <a:ext cx="12191980" cy="6857999"/>
          </a:xfrm>
          <a:prstGeom prst="rect">
            <a:avLst/>
          </a:prstGeom>
        </p:spPr>
      </p:pic>
      <p:sp>
        <p:nvSpPr>
          <p:cNvPr id="3" name="TextBox 2">
            <a:extLst>
              <a:ext uri="{FF2B5EF4-FFF2-40B4-BE49-F238E27FC236}">
                <a16:creationId xmlns:a16="http://schemas.microsoft.com/office/drawing/2014/main" id="{6A2CF4CE-9CA8-43FC-879C-3E084C2EB884}"/>
              </a:ext>
            </a:extLst>
          </p:cNvPr>
          <p:cNvSpPr txBox="1"/>
          <p:nvPr/>
        </p:nvSpPr>
        <p:spPr>
          <a:xfrm>
            <a:off x="774043" y="807868"/>
            <a:ext cx="4602152" cy="5211118"/>
          </a:xfrm>
          <a:prstGeom prst="rect">
            <a:avLst/>
          </a:prstGeom>
        </p:spPr>
        <p:txBody>
          <a:bodyPr vert="horz" lIns="91440" tIns="45720" rIns="91440" bIns="45720" rtlCol="0">
            <a:noAutofit/>
          </a:bodyPr>
          <a:lstStyle/>
          <a:p>
            <a:pPr indent="-182880">
              <a:spcAft>
                <a:spcPts val="600"/>
              </a:spcAft>
              <a:buClr>
                <a:schemeClr val="tx1">
                  <a:lumMod val="85000"/>
                  <a:lumOff val="15000"/>
                </a:schemeClr>
              </a:buClr>
              <a:buFont typeface="Garamond" pitchFamily="18" charset="0"/>
              <a:buChar char="◦"/>
            </a:pPr>
            <a:endParaRPr lang="en-US" b="0" i="0" dirty="0">
              <a:solidFill>
                <a:schemeClr val="bg1"/>
              </a:solidFill>
              <a:effectLst/>
            </a:endParaRPr>
          </a:p>
          <a:p>
            <a:pPr algn="l"/>
            <a:r>
              <a:rPr lang="en-US" b="0" i="0" dirty="0">
                <a:solidFill>
                  <a:schemeClr val="bg1"/>
                </a:solidFill>
                <a:effectLst/>
                <a:latin typeface="system-ui"/>
              </a:rPr>
              <a:t>Now the serpent was more crafty than any of the wild animals the </a:t>
            </a:r>
            <a:r>
              <a:rPr lang="en-US" b="0" i="0" cap="small" dirty="0">
                <a:solidFill>
                  <a:schemeClr val="bg1"/>
                </a:solidFill>
                <a:effectLst/>
                <a:latin typeface="system-ui"/>
              </a:rPr>
              <a:t>Lord</a:t>
            </a:r>
            <a:r>
              <a:rPr lang="en-US" b="0" i="0" dirty="0">
                <a:solidFill>
                  <a:schemeClr val="bg1"/>
                </a:solidFill>
                <a:effectLst/>
                <a:latin typeface="system-ui"/>
              </a:rPr>
              <a:t> God had made. He said to the woman, “Did God really say, ‘You must not eat from any tree in the garden’?”</a:t>
            </a:r>
          </a:p>
          <a:p>
            <a:pPr algn="l"/>
            <a:r>
              <a:rPr lang="en-US" b="1" i="0" baseline="30000" dirty="0">
                <a:solidFill>
                  <a:schemeClr val="bg1"/>
                </a:solidFill>
                <a:effectLst/>
                <a:latin typeface="system-ui"/>
              </a:rPr>
              <a:t>2 </a:t>
            </a:r>
            <a:r>
              <a:rPr lang="en-US" b="0" i="0" dirty="0">
                <a:solidFill>
                  <a:schemeClr val="bg1"/>
                </a:solidFill>
                <a:effectLst/>
                <a:latin typeface="system-ui"/>
              </a:rPr>
              <a:t>The woman said to the serpent, “We may eat fruit from the trees in the garden, </a:t>
            </a:r>
            <a:r>
              <a:rPr lang="en-US" b="1" i="0" baseline="30000" dirty="0">
                <a:solidFill>
                  <a:schemeClr val="bg1"/>
                </a:solidFill>
                <a:effectLst/>
                <a:latin typeface="system-ui"/>
              </a:rPr>
              <a:t>3 </a:t>
            </a:r>
            <a:r>
              <a:rPr lang="en-US" b="0" i="0" dirty="0">
                <a:solidFill>
                  <a:schemeClr val="bg1"/>
                </a:solidFill>
                <a:effectLst/>
                <a:latin typeface="system-ui"/>
              </a:rPr>
              <a:t>but God did say, ‘You must not eat fruit from the tree that is in the middle of the garden, and you must not touch it, or you will die.’”</a:t>
            </a:r>
          </a:p>
          <a:p>
            <a:pPr algn="l"/>
            <a:r>
              <a:rPr lang="en-US" b="1" i="0" baseline="30000" dirty="0">
                <a:solidFill>
                  <a:schemeClr val="bg1"/>
                </a:solidFill>
                <a:effectLst/>
                <a:latin typeface="system-ui"/>
              </a:rPr>
              <a:t>4 </a:t>
            </a:r>
            <a:r>
              <a:rPr lang="en-US" b="0" i="0" dirty="0">
                <a:solidFill>
                  <a:schemeClr val="bg1"/>
                </a:solidFill>
                <a:effectLst/>
                <a:latin typeface="system-ui"/>
              </a:rPr>
              <a:t>“You will not certainly die,” the serpent said to the woman. </a:t>
            </a:r>
            <a:r>
              <a:rPr lang="en-US" b="1" i="0" baseline="30000" dirty="0">
                <a:solidFill>
                  <a:schemeClr val="bg1"/>
                </a:solidFill>
                <a:effectLst/>
                <a:latin typeface="system-ui"/>
              </a:rPr>
              <a:t>5 </a:t>
            </a:r>
            <a:r>
              <a:rPr lang="en-US" b="0" i="0" dirty="0">
                <a:solidFill>
                  <a:schemeClr val="bg1"/>
                </a:solidFill>
                <a:effectLst/>
                <a:latin typeface="system-ui"/>
              </a:rPr>
              <a:t>“For God knows that when you eat from it your eyes will be opened, and you will be like God, knowing good and evil.”</a:t>
            </a:r>
          </a:p>
          <a:p>
            <a:pPr indent="-182880">
              <a:spcAft>
                <a:spcPts val="600"/>
              </a:spcAft>
              <a:buClr>
                <a:schemeClr val="tx1">
                  <a:lumMod val="85000"/>
                  <a:lumOff val="15000"/>
                </a:schemeClr>
              </a:buClr>
              <a:buFont typeface="Garamond" pitchFamily="18" charset="0"/>
              <a:buChar char="◦"/>
            </a:pPr>
            <a:r>
              <a:rPr lang="en-US" b="0" i="0" dirty="0">
                <a:solidFill>
                  <a:schemeClr val="bg1"/>
                </a:solidFill>
                <a:effectLst/>
              </a:rPr>
              <a:t>Genesis </a:t>
            </a:r>
            <a:r>
              <a:rPr lang="en-US" dirty="0">
                <a:solidFill>
                  <a:schemeClr val="bg1"/>
                </a:solidFill>
              </a:rPr>
              <a:t>3</a:t>
            </a:r>
            <a:r>
              <a:rPr lang="en-US" b="0" i="0" dirty="0">
                <a:solidFill>
                  <a:schemeClr val="bg1"/>
                </a:solidFill>
                <a:effectLst/>
              </a:rPr>
              <a:t>:1-5 NIV</a:t>
            </a:r>
          </a:p>
          <a:p>
            <a:pPr>
              <a:spcAft>
                <a:spcPts val="600"/>
              </a:spcAft>
              <a:buClr>
                <a:schemeClr val="tx1">
                  <a:lumMod val="85000"/>
                  <a:lumOff val="15000"/>
                </a:schemeClr>
              </a:buClr>
            </a:pPr>
            <a:endParaRPr lang="en-US" b="0" i="0" dirty="0">
              <a:solidFill>
                <a:schemeClr val="bg1"/>
              </a:solidFill>
              <a:effectLst/>
            </a:endParaRPr>
          </a:p>
          <a:p>
            <a:pPr indent="-182880">
              <a:spcAft>
                <a:spcPts val="600"/>
              </a:spcAft>
              <a:buClr>
                <a:schemeClr val="tx1">
                  <a:lumMod val="85000"/>
                  <a:lumOff val="15000"/>
                </a:schemeClr>
              </a:buClr>
              <a:buFont typeface="Garamond" pitchFamily="18" charset="0"/>
              <a:buChar char="◦"/>
            </a:pPr>
            <a:endParaRPr lang="en-US" dirty="0">
              <a:solidFill>
                <a:schemeClr val="bg1"/>
              </a:solidFill>
            </a:endParaRPr>
          </a:p>
        </p:txBody>
      </p:sp>
    </p:spTree>
    <p:extLst>
      <p:ext uri="{BB962C8B-B14F-4D97-AF65-F5344CB8AC3E}">
        <p14:creationId xmlns:p14="http://schemas.microsoft.com/office/powerpoint/2010/main" val="39988075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92A0E23D-A3A4-47DA-BC99-547484BBF5BB}"/>
              </a:ext>
            </a:extLst>
          </p:cNvPr>
          <p:cNvPicPr>
            <a:picLocks noGrp="1" noChangeAspect="1"/>
          </p:cNvPicPr>
          <p:nvPr>
            <p:ph idx="1"/>
          </p:nvPr>
        </p:nvPicPr>
        <p:blipFill rotWithShape="1">
          <a:blip r:embed="rId2"/>
          <a:srcRect t="33482" r="9091" b="32384"/>
          <a:stretch/>
        </p:blipFill>
        <p:spPr>
          <a:xfrm>
            <a:off x="20" y="-1"/>
            <a:ext cx="12191980" cy="6857999"/>
          </a:xfrm>
          <a:prstGeom prst="rect">
            <a:avLst/>
          </a:prstGeom>
        </p:spPr>
      </p:pic>
      <p:sp>
        <p:nvSpPr>
          <p:cNvPr id="3" name="TextBox 2">
            <a:extLst>
              <a:ext uri="{FF2B5EF4-FFF2-40B4-BE49-F238E27FC236}">
                <a16:creationId xmlns:a16="http://schemas.microsoft.com/office/drawing/2014/main" id="{6A2CF4CE-9CA8-43FC-879C-3E084C2EB884}"/>
              </a:ext>
            </a:extLst>
          </p:cNvPr>
          <p:cNvSpPr txBox="1"/>
          <p:nvPr/>
        </p:nvSpPr>
        <p:spPr>
          <a:xfrm>
            <a:off x="774043" y="807868"/>
            <a:ext cx="4602152" cy="5211118"/>
          </a:xfrm>
          <a:prstGeom prst="rect">
            <a:avLst/>
          </a:prstGeom>
        </p:spPr>
        <p:txBody>
          <a:bodyPr vert="horz" lIns="91440" tIns="45720" rIns="91440" bIns="45720" rtlCol="0">
            <a:normAutofit/>
          </a:bodyPr>
          <a:lstStyle/>
          <a:p>
            <a:pPr indent="-182880">
              <a:spcAft>
                <a:spcPts val="600"/>
              </a:spcAft>
              <a:buClr>
                <a:schemeClr val="tx1">
                  <a:lumMod val="85000"/>
                  <a:lumOff val="15000"/>
                </a:schemeClr>
              </a:buClr>
              <a:buFont typeface="Garamond" pitchFamily="18" charset="0"/>
              <a:buChar char="◦"/>
            </a:pPr>
            <a:endParaRPr lang="en-US" b="0" i="0" dirty="0">
              <a:solidFill>
                <a:schemeClr val="bg1"/>
              </a:solidFill>
              <a:effectLst/>
            </a:endParaRPr>
          </a:p>
          <a:p>
            <a:pPr algn="l"/>
            <a:r>
              <a:rPr lang="en-US" b="1" i="0" baseline="30000" dirty="0">
                <a:solidFill>
                  <a:schemeClr val="bg1"/>
                </a:solidFill>
                <a:effectLst/>
                <a:latin typeface="system-ui"/>
              </a:rPr>
              <a:t>6 </a:t>
            </a:r>
            <a:r>
              <a:rPr lang="en-US" b="0" i="0" dirty="0">
                <a:solidFill>
                  <a:schemeClr val="bg1"/>
                </a:solidFill>
                <a:effectLst/>
                <a:latin typeface="system-ui"/>
              </a:rPr>
              <a:t>When the woman saw that the fruit of the tree was good for food and pleasing to the eye, and also desirable for gaining wisdom, she took some and ate it. She also gave some to her husband, who was with her, and he ate it. </a:t>
            </a:r>
            <a:r>
              <a:rPr lang="en-US" b="1" i="0" baseline="30000" dirty="0">
                <a:solidFill>
                  <a:schemeClr val="bg1"/>
                </a:solidFill>
                <a:effectLst/>
                <a:latin typeface="system-ui"/>
              </a:rPr>
              <a:t>7 </a:t>
            </a:r>
            <a:r>
              <a:rPr lang="en-US" b="0" i="0" dirty="0">
                <a:solidFill>
                  <a:schemeClr val="bg1"/>
                </a:solidFill>
                <a:effectLst/>
                <a:latin typeface="system-ui"/>
              </a:rPr>
              <a:t>Then the eyes of both of them were opened, and they realized they were naked; so they sewed fig leaves together and made coverings for themselves.</a:t>
            </a:r>
          </a:p>
          <a:p>
            <a:pPr indent="-182880">
              <a:spcAft>
                <a:spcPts val="600"/>
              </a:spcAft>
              <a:buClr>
                <a:schemeClr val="tx1">
                  <a:lumMod val="85000"/>
                  <a:lumOff val="15000"/>
                </a:schemeClr>
              </a:buClr>
              <a:buFont typeface="Garamond" pitchFamily="18" charset="0"/>
              <a:buChar char="◦"/>
            </a:pPr>
            <a:r>
              <a:rPr lang="en-US" b="0" i="0" dirty="0">
                <a:solidFill>
                  <a:schemeClr val="bg1"/>
                </a:solidFill>
                <a:effectLst/>
              </a:rPr>
              <a:t>Genesis </a:t>
            </a:r>
            <a:r>
              <a:rPr lang="en-US" dirty="0">
                <a:solidFill>
                  <a:schemeClr val="bg1"/>
                </a:solidFill>
              </a:rPr>
              <a:t>3</a:t>
            </a:r>
            <a:r>
              <a:rPr lang="en-US" b="0" i="0" dirty="0">
                <a:solidFill>
                  <a:schemeClr val="bg1"/>
                </a:solidFill>
                <a:effectLst/>
              </a:rPr>
              <a:t>:6-7 NIV</a:t>
            </a:r>
          </a:p>
          <a:p>
            <a:pPr indent="-182880">
              <a:spcAft>
                <a:spcPts val="600"/>
              </a:spcAft>
              <a:buClr>
                <a:schemeClr val="tx1">
                  <a:lumMod val="85000"/>
                  <a:lumOff val="15000"/>
                </a:schemeClr>
              </a:buClr>
              <a:buFont typeface="Garamond" pitchFamily="18" charset="0"/>
              <a:buChar char="◦"/>
            </a:pPr>
            <a:endParaRPr lang="en-US" b="0" i="0" dirty="0">
              <a:solidFill>
                <a:schemeClr val="bg1"/>
              </a:solidFill>
              <a:effectLst/>
            </a:endParaRPr>
          </a:p>
          <a:p>
            <a:pPr>
              <a:spcAft>
                <a:spcPts val="600"/>
              </a:spcAft>
              <a:buClr>
                <a:schemeClr val="tx1">
                  <a:lumMod val="85000"/>
                  <a:lumOff val="15000"/>
                </a:schemeClr>
              </a:buClr>
            </a:pPr>
            <a:endParaRPr lang="en-US" b="0" i="0" dirty="0">
              <a:solidFill>
                <a:schemeClr val="bg1"/>
              </a:solidFill>
              <a:effectLst/>
            </a:endParaRPr>
          </a:p>
          <a:p>
            <a:pPr indent="-182880">
              <a:spcAft>
                <a:spcPts val="600"/>
              </a:spcAft>
              <a:buClr>
                <a:schemeClr val="tx1">
                  <a:lumMod val="85000"/>
                  <a:lumOff val="15000"/>
                </a:schemeClr>
              </a:buClr>
              <a:buFont typeface="Garamond" pitchFamily="18" charset="0"/>
              <a:buChar char="◦"/>
            </a:pPr>
            <a:endParaRPr lang="en-US" dirty="0">
              <a:solidFill>
                <a:schemeClr val="bg1"/>
              </a:solidFill>
            </a:endParaRPr>
          </a:p>
        </p:txBody>
      </p:sp>
    </p:spTree>
    <p:extLst>
      <p:ext uri="{BB962C8B-B14F-4D97-AF65-F5344CB8AC3E}">
        <p14:creationId xmlns:p14="http://schemas.microsoft.com/office/powerpoint/2010/main" val="3210148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92A0E23D-A3A4-47DA-BC99-547484BBF5BB}"/>
              </a:ext>
            </a:extLst>
          </p:cNvPr>
          <p:cNvPicPr>
            <a:picLocks noGrp="1" noChangeAspect="1"/>
          </p:cNvPicPr>
          <p:nvPr>
            <p:ph idx="1"/>
          </p:nvPr>
        </p:nvPicPr>
        <p:blipFill rotWithShape="1">
          <a:blip r:embed="rId2"/>
          <a:srcRect t="33482" r="9091" b="32384"/>
          <a:stretch/>
        </p:blipFill>
        <p:spPr>
          <a:xfrm>
            <a:off x="20" y="-1"/>
            <a:ext cx="12191980" cy="6857999"/>
          </a:xfrm>
          <a:prstGeom prst="rect">
            <a:avLst/>
          </a:prstGeom>
        </p:spPr>
      </p:pic>
      <p:sp>
        <p:nvSpPr>
          <p:cNvPr id="3" name="TextBox 2">
            <a:extLst>
              <a:ext uri="{FF2B5EF4-FFF2-40B4-BE49-F238E27FC236}">
                <a16:creationId xmlns:a16="http://schemas.microsoft.com/office/drawing/2014/main" id="{6A2CF4CE-9CA8-43FC-879C-3E084C2EB884}"/>
              </a:ext>
            </a:extLst>
          </p:cNvPr>
          <p:cNvSpPr txBox="1"/>
          <p:nvPr/>
        </p:nvSpPr>
        <p:spPr>
          <a:xfrm>
            <a:off x="774043" y="807868"/>
            <a:ext cx="4602152" cy="5211118"/>
          </a:xfrm>
          <a:prstGeom prst="rect">
            <a:avLst/>
          </a:prstGeom>
        </p:spPr>
        <p:txBody>
          <a:bodyPr vert="horz" lIns="91440" tIns="45720" rIns="91440" bIns="45720" rtlCol="0">
            <a:normAutofit/>
          </a:bodyPr>
          <a:lstStyle/>
          <a:p>
            <a:pPr algn="l"/>
            <a:r>
              <a:rPr lang="en-US" b="1" i="0" baseline="30000" dirty="0">
                <a:solidFill>
                  <a:schemeClr val="bg1"/>
                </a:solidFill>
                <a:effectLst/>
                <a:latin typeface="system-ui"/>
              </a:rPr>
              <a:t>8 </a:t>
            </a:r>
            <a:r>
              <a:rPr lang="en-US" b="0" i="0" dirty="0">
                <a:solidFill>
                  <a:schemeClr val="bg1"/>
                </a:solidFill>
                <a:effectLst/>
                <a:latin typeface="system-ui"/>
              </a:rPr>
              <a:t>Then the man and his wife heard the sound of the </a:t>
            </a:r>
            <a:r>
              <a:rPr lang="en-US" b="0" i="0" cap="small" dirty="0">
                <a:solidFill>
                  <a:schemeClr val="bg1"/>
                </a:solidFill>
                <a:effectLst/>
                <a:latin typeface="system-ui"/>
              </a:rPr>
              <a:t>Lord</a:t>
            </a:r>
            <a:r>
              <a:rPr lang="en-US" b="0" i="0" dirty="0">
                <a:solidFill>
                  <a:schemeClr val="bg1"/>
                </a:solidFill>
                <a:effectLst/>
                <a:latin typeface="system-ui"/>
              </a:rPr>
              <a:t> God as he was walking in the garden in the cool of the day, and they hid from the </a:t>
            </a:r>
            <a:r>
              <a:rPr lang="en-US" b="0" i="0" cap="small" dirty="0">
                <a:solidFill>
                  <a:schemeClr val="bg1"/>
                </a:solidFill>
                <a:effectLst/>
                <a:latin typeface="system-ui"/>
              </a:rPr>
              <a:t>Lord</a:t>
            </a:r>
            <a:r>
              <a:rPr lang="en-US" b="0" i="0" dirty="0">
                <a:solidFill>
                  <a:schemeClr val="bg1"/>
                </a:solidFill>
                <a:effectLst/>
                <a:latin typeface="system-ui"/>
              </a:rPr>
              <a:t> God among the trees of the garden. </a:t>
            </a:r>
            <a:r>
              <a:rPr lang="en-US" b="1" i="0" baseline="30000" dirty="0">
                <a:solidFill>
                  <a:schemeClr val="bg1"/>
                </a:solidFill>
                <a:effectLst/>
                <a:latin typeface="system-ui"/>
              </a:rPr>
              <a:t>9 </a:t>
            </a:r>
            <a:r>
              <a:rPr lang="en-US" b="0" i="0" dirty="0">
                <a:solidFill>
                  <a:schemeClr val="bg1"/>
                </a:solidFill>
                <a:effectLst/>
                <a:latin typeface="system-ui"/>
              </a:rPr>
              <a:t>But the </a:t>
            </a:r>
            <a:r>
              <a:rPr lang="en-US" b="0" i="0" cap="small" dirty="0">
                <a:solidFill>
                  <a:schemeClr val="bg1"/>
                </a:solidFill>
                <a:effectLst/>
                <a:latin typeface="system-ui"/>
              </a:rPr>
              <a:t>Lord</a:t>
            </a:r>
            <a:r>
              <a:rPr lang="en-US" b="0" i="0" dirty="0">
                <a:solidFill>
                  <a:schemeClr val="bg1"/>
                </a:solidFill>
                <a:effectLst/>
                <a:latin typeface="system-ui"/>
              </a:rPr>
              <a:t> God called to the man, “Where are you?”</a:t>
            </a:r>
          </a:p>
          <a:p>
            <a:pPr algn="l"/>
            <a:r>
              <a:rPr lang="en-US" b="1" i="0" baseline="30000" dirty="0">
                <a:solidFill>
                  <a:schemeClr val="bg1"/>
                </a:solidFill>
                <a:effectLst/>
                <a:latin typeface="system-ui"/>
              </a:rPr>
              <a:t>10 </a:t>
            </a:r>
            <a:r>
              <a:rPr lang="en-US" b="0" i="0" dirty="0">
                <a:solidFill>
                  <a:schemeClr val="bg1"/>
                </a:solidFill>
                <a:effectLst/>
                <a:latin typeface="system-ui"/>
              </a:rPr>
              <a:t>He answered, “I heard you in the garden, and I was afraid because I was naked; so I hid.”</a:t>
            </a:r>
          </a:p>
          <a:p>
            <a:pPr indent="-182880">
              <a:spcAft>
                <a:spcPts val="600"/>
              </a:spcAft>
              <a:buClr>
                <a:schemeClr val="tx1">
                  <a:lumMod val="85000"/>
                  <a:lumOff val="15000"/>
                </a:schemeClr>
              </a:buClr>
              <a:buFont typeface="Garamond" pitchFamily="18" charset="0"/>
              <a:buChar char="◦"/>
            </a:pPr>
            <a:r>
              <a:rPr lang="en-US" b="0" i="0" dirty="0">
                <a:solidFill>
                  <a:schemeClr val="bg1"/>
                </a:solidFill>
                <a:effectLst/>
              </a:rPr>
              <a:t>Genesis </a:t>
            </a:r>
            <a:r>
              <a:rPr lang="en-US" dirty="0">
                <a:solidFill>
                  <a:schemeClr val="bg1"/>
                </a:solidFill>
              </a:rPr>
              <a:t>3</a:t>
            </a:r>
            <a:r>
              <a:rPr lang="en-US" b="0" i="0" dirty="0">
                <a:solidFill>
                  <a:schemeClr val="bg1"/>
                </a:solidFill>
                <a:effectLst/>
              </a:rPr>
              <a:t>:8-10 NIV</a:t>
            </a:r>
          </a:p>
          <a:p>
            <a:pPr indent="-182880">
              <a:spcAft>
                <a:spcPts val="600"/>
              </a:spcAft>
              <a:buClr>
                <a:schemeClr val="tx1">
                  <a:lumMod val="85000"/>
                  <a:lumOff val="15000"/>
                </a:schemeClr>
              </a:buClr>
              <a:buFont typeface="Garamond" pitchFamily="18" charset="0"/>
              <a:buChar char="◦"/>
            </a:pPr>
            <a:endParaRPr lang="en-US" b="0" i="0" dirty="0">
              <a:solidFill>
                <a:schemeClr val="bg1"/>
              </a:solidFill>
              <a:effectLst/>
            </a:endParaRPr>
          </a:p>
          <a:p>
            <a:pPr>
              <a:spcAft>
                <a:spcPts val="600"/>
              </a:spcAft>
              <a:buClr>
                <a:schemeClr val="tx1">
                  <a:lumMod val="85000"/>
                  <a:lumOff val="15000"/>
                </a:schemeClr>
              </a:buClr>
            </a:pPr>
            <a:endParaRPr lang="en-US" b="0" i="0" dirty="0">
              <a:solidFill>
                <a:schemeClr val="bg1"/>
              </a:solidFill>
              <a:effectLst/>
            </a:endParaRPr>
          </a:p>
          <a:p>
            <a:pPr indent="-182880">
              <a:spcAft>
                <a:spcPts val="600"/>
              </a:spcAft>
              <a:buClr>
                <a:schemeClr val="tx1">
                  <a:lumMod val="85000"/>
                  <a:lumOff val="15000"/>
                </a:schemeClr>
              </a:buClr>
              <a:buFont typeface="Garamond" pitchFamily="18" charset="0"/>
              <a:buChar char="◦"/>
            </a:pPr>
            <a:endParaRPr lang="en-US" dirty="0">
              <a:solidFill>
                <a:schemeClr val="bg1"/>
              </a:solidFill>
            </a:endParaRPr>
          </a:p>
        </p:txBody>
      </p:sp>
    </p:spTree>
    <p:extLst>
      <p:ext uri="{BB962C8B-B14F-4D97-AF65-F5344CB8AC3E}">
        <p14:creationId xmlns:p14="http://schemas.microsoft.com/office/powerpoint/2010/main" val="6017416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92A0E23D-A3A4-47DA-BC99-547484BBF5BB}"/>
              </a:ext>
            </a:extLst>
          </p:cNvPr>
          <p:cNvPicPr>
            <a:picLocks noGrp="1" noChangeAspect="1"/>
          </p:cNvPicPr>
          <p:nvPr>
            <p:ph idx="1"/>
          </p:nvPr>
        </p:nvPicPr>
        <p:blipFill>
          <a:blip r:embed="rId2"/>
          <a:srcRect t="11681" b="11681"/>
          <a:stretch/>
        </p:blipFill>
        <p:spPr>
          <a:xfrm>
            <a:off x="962790" y="803063"/>
            <a:ext cx="10266419" cy="5251874"/>
          </a:xfrm>
          <a:prstGeom prst="rect">
            <a:avLst/>
          </a:prstGeom>
        </p:spPr>
      </p:pic>
      <p:sp>
        <p:nvSpPr>
          <p:cNvPr id="3" name="TextBox 2">
            <a:extLst>
              <a:ext uri="{FF2B5EF4-FFF2-40B4-BE49-F238E27FC236}">
                <a16:creationId xmlns:a16="http://schemas.microsoft.com/office/drawing/2014/main" id="{27C7EE26-5817-44B5-ACEF-9A6C70179AA7}"/>
              </a:ext>
            </a:extLst>
          </p:cNvPr>
          <p:cNvSpPr txBox="1"/>
          <p:nvPr/>
        </p:nvSpPr>
        <p:spPr>
          <a:xfrm>
            <a:off x="962790" y="6054937"/>
            <a:ext cx="5133210" cy="369332"/>
          </a:xfrm>
          <a:prstGeom prst="rect">
            <a:avLst/>
          </a:prstGeom>
          <a:noFill/>
        </p:spPr>
        <p:txBody>
          <a:bodyPr wrap="square" rtlCol="0">
            <a:spAutoFit/>
          </a:bodyPr>
          <a:lstStyle/>
          <a:p>
            <a:r>
              <a:rPr lang="en-US" b="0" i="0" dirty="0">
                <a:solidFill>
                  <a:srgbClr val="1A1A1A"/>
                </a:solidFill>
                <a:effectLst/>
                <a:latin typeface="-apple-system"/>
              </a:rPr>
              <a:t>Photo by </a:t>
            </a:r>
            <a:r>
              <a:rPr lang="en-US" b="1" i="0" u="none" strike="noStrike" dirty="0">
                <a:solidFill>
                  <a:srgbClr val="1A1A1A"/>
                </a:solidFill>
                <a:effectLst/>
                <a:latin typeface="-apple-system"/>
                <a:hlinkClick r:id="rId3"/>
              </a:rPr>
              <a:t>Rafael Barros</a:t>
            </a:r>
            <a:r>
              <a:rPr lang="en-US" b="0" i="0" dirty="0">
                <a:solidFill>
                  <a:srgbClr val="1A1A1A"/>
                </a:solidFill>
                <a:effectLst/>
                <a:latin typeface="-apple-system"/>
              </a:rPr>
              <a:t> from </a:t>
            </a:r>
            <a:r>
              <a:rPr lang="en-US" b="1" i="0" u="none" strike="noStrike" dirty="0" err="1">
                <a:solidFill>
                  <a:srgbClr val="1A1A1A"/>
                </a:solidFill>
                <a:effectLst/>
                <a:latin typeface="-apple-system"/>
                <a:hlinkClick r:id="rId4"/>
              </a:rPr>
              <a:t>Pexels</a:t>
            </a:r>
            <a:endParaRPr lang="en-US" dirty="0"/>
          </a:p>
        </p:txBody>
      </p:sp>
    </p:spTree>
    <p:extLst>
      <p:ext uri="{BB962C8B-B14F-4D97-AF65-F5344CB8AC3E}">
        <p14:creationId xmlns:p14="http://schemas.microsoft.com/office/powerpoint/2010/main" val="14997028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92A0E23D-A3A4-47DA-BC99-547484BBF5BB}"/>
              </a:ext>
            </a:extLst>
          </p:cNvPr>
          <p:cNvPicPr>
            <a:picLocks noGrp="1" noChangeAspect="1"/>
          </p:cNvPicPr>
          <p:nvPr>
            <p:ph idx="1"/>
          </p:nvPr>
        </p:nvPicPr>
        <p:blipFill rotWithShape="1">
          <a:blip r:embed="rId2"/>
          <a:srcRect t="33482" r="9091" b="32384"/>
          <a:stretch/>
        </p:blipFill>
        <p:spPr>
          <a:xfrm>
            <a:off x="20" y="-1"/>
            <a:ext cx="12191980" cy="6857999"/>
          </a:xfrm>
          <a:prstGeom prst="rect">
            <a:avLst/>
          </a:prstGeom>
        </p:spPr>
      </p:pic>
      <p:sp>
        <p:nvSpPr>
          <p:cNvPr id="3" name="TextBox 2">
            <a:extLst>
              <a:ext uri="{FF2B5EF4-FFF2-40B4-BE49-F238E27FC236}">
                <a16:creationId xmlns:a16="http://schemas.microsoft.com/office/drawing/2014/main" id="{6A2CF4CE-9CA8-43FC-879C-3E084C2EB884}"/>
              </a:ext>
            </a:extLst>
          </p:cNvPr>
          <p:cNvSpPr txBox="1"/>
          <p:nvPr/>
        </p:nvSpPr>
        <p:spPr>
          <a:xfrm>
            <a:off x="774043" y="807868"/>
            <a:ext cx="4602152" cy="5211118"/>
          </a:xfrm>
          <a:prstGeom prst="rect">
            <a:avLst/>
          </a:prstGeom>
        </p:spPr>
        <p:txBody>
          <a:bodyPr vert="horz" lIns="91440" tIns="45720" rIns="91440" bIns="45720" rtlCol="0">
            <a:normAutofit/>
          </a:bodyPr>
          <a:lstStyle/>
          <a:p>
            <a:pPr algn="l"/>
            <a:r>
              <a:rPr lang="en-US" b="1" i="0" baseline="30000" dirty="0">
                <a:solidFill>
                  <a:schemeClr val="bg1"/>
                </a:solidFill>
                <a:effectLst/>
                <a:latin typeface="system-ui"/>
              </a:rPr>
              <a:t>11 </a:t>
            </a:r>
            <a:r>
              <a:rPr lang="en-US" b="0" i="0" dirty="0">
                <a:solidFill>
                  <a:schemeClr val="bg1"/>
                </a:solidFill>
                <a:effectLst/>
                <a:latin typeface="system-ui"/>
              </a:rPr>
              <a:t>And he said, “Who told you that you were naked? Have you eaten from the tree that I commanded you not to eat from?”</a:t>
            </a:r>
          </a:p>
          <a:p>
            <a:pPr algn="l"/>
            <a:r>
              <a:rPr lang="en-US" b="1" i="0" baseline="30000" dirty="0">
                <a:solidFill>
                  <a:schemeClr val="bg1"/>
                </a:solidFill>
                <a:effectLst/>
                <a:latin typeface="system-ui"/>
              </a:rPr>
              <a:t>12 </a:t>
            </a:r>
            <a:r>
              <a:rPr lang="en-US" b="0" i="0" dirty="0">
                <a:solidFill>
                  <a:schemeClr val="bg1"/>
                </a:solidFill>
                <a:effectLst/>
                <a:latin typeface="system-ui"/>
              </a:rPr>
              <a:t>The man said, “The woman you put here with me—she gave me some fruit from the tree, and I ate it.”</a:t>
            </a:r>
          </a:p>
          <a:p>
            <a:pPr algn="l"/>
            <a:r>
              <a:rPr lang="en-US" b="1" i="0" baseline="30000" dirty="0">
                <a:solidFill>
                  <a:schemeClr val="bg1"/>
                </a:solidFill>
                <a:effectLst/>
                <a:latin typeface="system-ui"/>
              </a:rPr>
              <a:t>13 </a:t>
            </a:r>
            <a:r>
              <a:rPr lang="en-US" b="0" i="0" dirty="0">
                <a:solidFill>
                  <a:schemeClr val="bg1"/>
                </a:solidFill>
                <a:effectLst/>
                <a:latin typeface="system-ui"/>
              </a:rPr>
              <a:t>Then the </a:t>
            </a:r>
            <a:r>
              <a:rPr lang="en-US" b="0" i="0" cap="small" dirty="0">
                <a:solidFill>
                  <a:schemeClr val="bg1"/>
                </a:solidFill>
                <a:effectLst/>
                <a:latin typeface="system-ui"/>
              </a:rPr>
              <a:t>Lord</a:t>
            </a:r>
            <a:r>
              <a:rPr lang="en-US" b="0" i="0" dirty="0">
                <a:solidFill>
                  <a:schemeClr val="bg1"/>
                </a:solidFill>
                <a:effectLst/>
                <a:latin typeface="system-ui"/>
              </a:rPr>
              <a:t> God said to the woman, “What is this you have done?”</a:t>
            </a:r>
          </a:p>
          <a:p>
            <a:pPr algn="l"/>
            <a:r>
              <a:rPr lang="en-US" b="0" i="0" dirty="0">
                <a:solidFill>
                  <a:schemeClr val="bg1"/>
                </a:solidFill>
                <a:effectLst/>
                <a:latin typeface="system-ui"/>
              </a:rPr>
              <a:t>The woman said, “The serpent deceived me, and I ate.”</a:t>
            </a:r>
          </a:p>
          <a:p>
            <a:pPr indent="-182880">
              <a:spcAft>
                <a:spcPts val="600"/>
              </a:spcAft>
              <a:buClr>
                <a:schemeClr val="tx1">
                  <a:lumMod val="85000"/>
                  <a:lumOff val="15000"/>
                </a:schemeClr>
              </a:buClr>
              <a:buFont typeface="Garamond" pitchFamily="18" charset="0"/>
              <a:buChar char="◦"/>
            </a:pPr>
            <a:r>
              <a:rPr lang="en-US" b="0" i="0" dirty="0">
                <a:solidFill>
                  <a:schemeClr val="bg1"/>
                </a:solidFill>
                <a:effectLst/>
              </a:rPr>
              <a:t>Genesis </a:t>
            </a:r>
            <a:r>
              <a:rPr lang="en-US" dirty="0">
                <a:solidFill>
                  <a:schemeClr val="bg1"/>
                </a:solidFill>
              </a:rPr>
              <a:t>3</a:t>
            </a:r>
            <a:r>
              <a:rPr lang="en-US" b="0" i="0" dirty="0">
                <a:solidFill>
                  <a:schemeClr val="bg1"/>
                </a:solidFill>
                <a:effectLst/>
              </a:rPr>
              <a:t>:11-13 NIV</a:t>
            </a:r>
          </a:p>
          <a:p>
            <a:pPr indent="-182880">
              <a:spcAft>
                <a:spcPts val="600"/>
              </a:spcAft>
              <a:buClr>
                <a:schemeClr val="tx1">
                  <a:lumMod val="85000"/>
                  <a:lumOff val="15000"/>
                </a:schemeClr>
              </a:buClr>
              <a:buFont typeface="Garamond" pitchFamily="18" charset="0"/>
              <a:buChar char="◦"/>
            </a:pPr>
            <a:endParaRPr lang="en-US" b="0" i="0" dirty="0">
              <a:solidFill>
                <a:schemeClr val="bg1"/>
              </a:solidFill>
              <a:effectLst/>
            </a:endParaRPr>
          </a:p>
          <a:p>
            <a:pPr>
              <a:spcAft>
                <a:spcPts val="600"/>
              </a:spcAft>
              <a:buClr>
                <a:schemeClr val="tx1">
                  <a:lumMod val="85000"/>
                  <a:lumOff val="15000"/>
                </a:schemeClr>
              </a:buClr>
            </a:pPr>
            <a:endParaRPr lang="en-US" b="0" i="0" dirty="0">
              <a:solidFill>
                <a:schemeClr val="bg1"/>
              </a:solidFill>
              <a:effectLst/>
            </a:endParaRPr>
          </a:p>
        </p:txBody>
      </p:sp>
    </p:spTree>
    <p:extLst>
      <p:ext uri="{BB962C8B-B14F-4D97-AF65-F5344CB8AC3E}">
        <p14:creationId xmlns:p14="http://schemas.microsoft.com/office/powerpoint/2010/main" val="23215680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92A0E23D-A3A4-47DA-BC99-547484BBF5BB}"/>
              </a:ext>
            </a:extLst>
          </p:cNvPr>
          <p:cNvPicPr>
            <a:picLocks noGrp="1" noChangeAspect="1"/>
          </p:cNvPicPr>
          <p:nvPr>
            <p:ph idx="1"/>
          </p:nvPr>
        </p:nvPicPr>
        <p:blipFill>
          <a:blip r:embed="rId2"/>
          <a:srcRect t="32982" b="32982"/>
          <a:stretch/>
        </p:blipFill>
        <p:spPr>
          <a:xfrm>
            <a:off x="962790" y="803063"/>
            <a:ext cx="10266419" cy="5251874"/>
          </a:xfrm>
          <a:prstGeom prst="rect">
            <a:avLst/>
          </a:prstGeom>
        </p:spPr>
      </p:pic>
      <p:sp>
        <p:nvSpPr>
          <p:cNvPr id="3" name="TextBox 2">
            <a:extLst>
              <a:ext uri="{FF2B5EF4-FFF2-40B4-BE49-F238E27FC236}">
                <a16:creationId xmlns:a16="http://schemas.microsoft.com/office/drawing/2014/main" id="{27C7EE26-5817-44B5-ACEF-9A6C70179AA7}"/>
              </a:ext>
            </a:extLst>
          </p:cNvPr>
          <p:cNvSpPr txBox="1"/>
          <p:nvPr/>
        </p:nvSpPr>
        <p:spPr>
          <a:xfrm>
            <a:off x="962790" y="6054937"/>
            <a:ext cx="5133210" cy="369332"/>
          </a:xfrm>
          <a:prstGeom prst="rect">
            <a:avLst/>
          </a:prstGeom>
          <a:noFill/>
        </p:spPr>
        <p:txBody>
          <a:bodyPr wrap="square" rtlCol="0">
            <a:spAutoFit/>
          </a:bodyPr>
          <a:lstStyle/>
          <a:p>
            <a:r>
              <a:rPr lang="en-US" b="0" i="0" dirty="0">
                <a:solidFill>
                  <a:srgbClr val="1A1A1A"/>
                </a:solidFill>
                <a:effectLst/>
                <a:latin typeface="-apple-system"/>
              </a:rPr>
              <a:t>Photo by </a:t>
            </a:r>
            <a:r>
              <a:rPr lang="en-US" b="1" i="0" u="none" strike="noStrike" dirty="0">
                <a:solidFill>
                  <a:srgbClr val="1A1A1A"/>
                </a:solidFill>
                <a:effectLst/>
                <a:latin typeface="-apple-system"/>
                <a:hlinkClick r:id="rId3"/>
              </a:rPr>
              <a:t>Nida</a:t>
            </a:r>
            <a:r>
              <a:rPr lang="en-US" b="0" i="0" dirty="0">
                <a:solidFill>
                  <a:srgbClr val="1A1A1A"/>
                </a:solidFill>
                <a:effectLst/>
                <a:latin typeface="-apple-system"/>
              </a:rPr>
              <a:t> from </a:t>
            </a:r>
            <a:r>
              <a:rPr lang="en-US" b="1" i="0" u="none" strike="noStrike" dirty="0" err="1">
                <a:solidFill>
                  <a:srgbClr val="1A1A1A"/>
                </a:solidFill>
                <a:effectLst/>
                <a:latin typeface="-apple-system"/>
                <a:hlinkClick r:id="rId4"/>
              </a:rPr>
              <a:t>Pexels</a:t>
            </a:r>
            <a:endParaRPr lang="en-US" dirty="0"/>
          </a:p>
        </p:txBody>
      </p:sp>
    </p:spTree>
    <p:extLst>
      <p:ext uri="{BB962C8B-B14F-4D97-AF65-F5344CB8AC3E}">
        <p14:creationId xmlns:p14="http://schemas.microsoft.com/office/powerpoint/2010/main" val="14436128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92A0E23D-A3A4-47DA-BC99-547484BBF5BB}"/>
              </a:ext>
            </a:extLst>
          </p:cNvPr>
          <p:cNvPicPr>
            <a:picLocks noGrp="1" noChangeAspect="1"/>
          </p:cNvPicPr>
          <p:nvPr>
            <p:ph idx="1"/>
          </p:nvPr>
        </p:nvPicPr>
        <p:blipFill rotWithShape="1">
          <a:blip r:embed="rId2"/>
          <a:srcRect t="33482" r="9091" b="32384"/>
          <a:stretch/>
        </p:blipFill>
        <p:spPr>
          <a:xfrm>
            <a:off x="20" y="-1"/>
            <a:ext cx="12191980" cy="6857999"/>
          </a:xfrm>
          <a:prstGeom prst="rect">
            <a:avLst/>
          </a:prstGeom>
        </p:spPr>
      </p:pic>
      <p:sp>
        <p:nvSpPr>
          <p:cNvPr id="3" name="TextBox 2">
            <a:extLst>
              <a:ext uri="{FF2B5EF4-FFF2-40B4-BE49-F238E27FC236}">
                <a16:creationId xmlns:a16="http://schemas.microsoft.com/office/drawing/2014/main" id="{6A2CF4CE-9CA8-43FC-879C-3E084C2EB884}"/>
              </a:ext>
            </a:extLst>
          </p:cNvPr>
          <p:cNvSpPr txBox="1"/>
          <p:nvPr/>
        </p:nvSpPr>
        <p:spPr>
          <a:xfrm>
            <a:off x="774043" y="807868"/>
            <a:ext cx="4602152" cy="5211118"/>
          </a:xfrm>
          <a:prstGeom prst="rect">
            <a:avLst/>
          </a:prstGeom>
        </p:spPr>
        <p:txBody>
          <a:bodyPr vert="horz" lIns="91440" tIns="45720" rIns="91440" bIns="45720" rtlCol="0">
            <a:normAutofit/>
          </a:bodyPr>
          <a:lstStyle/>
          <a:p>
            <a:pPr algn="l"/>
            <a:r>
              <a:rPr lang="en-US" b="1" i="0" baseline="30000" dirty="0">
                <a:solidFill>
                  <a:schemeClr val="bg1"/>
                </a:solidFill>
                <a:effectLst/>
                <a:latin typeface="system-ui"/>
              </a:rPr>
              <a:t>14 </a:t>
            </a:r>
            <a:r>
              <a:rPr lang="en-US" b="0" i="0" dirty="0">
                <a:solidFill>
                  <a:schemeClr val="bg1"/>
                </a:solidFill>
                <a:effectLst/>
                <a:latin typeface="system-ui"/>
              </a:rPr>
              <a:t>So the </a:t>
            </a:r>
            <a:r>
              <a:rPr lang="en-US" b="0" i="0" cap="small" dirty="0">
                <a:solidFill>
                  <a:schemeClr val="bg1"/>
                </a:solidFill>
                <a:effectLst/>
                <a:latin typeface="system-ui"/>
              </a:rPr>
              <a:t>Lord</a:t>
            </a:r>
            <a:r>
              <a:rPr lang="en-US" b="0" i="0" dirty="0">
                <a:solidFill>
                  <a:schemeClr val="bg1"/>
                </a:solidFill>
                <a:effectLst/>
                <a:latin typeface="system-ui"/>
              </a:rPr>
              <a:t> God said to the serpent, “Because you have done this,</a:t>
            </a:r>
          </a:p>
          <a:p>
            <a:pPr algn="l"/>
            <a:r>
              <a:rPr lang="en-US" b="0" i="0" dirty="0">
                <a:solidFill>
                  <a:schemeClr val="bg1"/>
                </a:solidFill>
                <a:effectLst/>
                <a:latin typeface="system-ui"/>
              </a:rPr>
              <a:t>“Cursed are you above all livestock</a:t>
            </a:r>
            <a:br>
              <a:rPr lang="en-US" b="0" i="0" dirty="0">
                <a:solidFill>
                  <a:schemeClr val="bg1"/>
                </a:solidFill>
                <a:effectLst/>
                <a:latin typeface="system-ui"/>
              </a:rPr>
            </a:br>
            <a:r>
              <a:rPr lang="en-US" b="0" i="0" dirty="0">
                <a:solidFill>
                  <a:schemeClr val="bg1"/>
                </a:solidFill>
                <a:effectLst/>
                <a:latin typeface="Courier New" panose="02070309020205020404" pitchFamily="49" charset="0"/>
              </a:rPr>
              <a:t>    </a:t>
            </a:r>
            <a:r>
              <a:rPr lang="en-US" b="0" i="0" dirty="0">
                <a:solidFill>
                  <a:schemeClr val="bg1"/>
                </a:solidFill>
                <a:effectLst/>
                <a:latin typeface="system-ui"/>
              </a:rPr>
              <a:t>and all wild animals!</a:t>
            </a:r>
            <a:br>
              <a:rPr lang="en-US" b="0" i="0" dirty="0">
                <a:solidFill>
                  <a:schemeClr val="bg1"/>
                </a:solidFill>
                <a:effectLst/>
                <a:latin typeface="system-ui"/>
              </a:rPr>
            </a:br>
            <a:r>
              <a:rPr lang="en-US" b="0" i="0" dirty="0">
                <a:solidFill>
                  <a:schemeClr val="bg1"/>
                </a:solidFill>
                <a:effectLst/>
                <a:latin typeface="system-ui"/>
              </a:rPr>
              <a:t>You will crawl on your belly</a:t>
            </a:r>
            <a:br>
              <a:rPr lang="en-US" b="0" i="0" dirty="0">
                <a:solidFill>
                  <a:schemeClr val="bg1"/>
                </a:solidFill>
                <a:effectLst/>
                <a:latin typeface="system-ui"/>
              </a:rPr>
            </a:br>
            <a:r>
              <a:rPr lang="en-US" b="0" i="0" dirty="0">
                <a:solidFill>
                  <a:schemeClr val="bg1"/>
                </a:solidFill>
                <a:effectLst/>
                <a:latin typeface="Courier New" panose="02070309020205020404" pitchFamily="49" charset="0"/>
              </a:rPr>
              <a:t>    </a:t>
            </a:r>
            <a:r>
              <a:rPr lang="en-US" b="0" i="0" dirty="0">
                <a:solidFill>
                  <a:schemeClr val="bg1"/>
                </a:solidFill>
                <a:effectLst/>
                <a:latin typeface="system-ui"/>
              </a:rPr>
              <a:t>and you will eat dust</a:t>
            </a:r>
            <a:br>
              <a:rPr lang="en-US" b="0" i="0" dirty="0">
                <a:solidFill>
                  <a:schemeClr val="bg1"/>
                </a:solidFill>
                <a:effectLst/>
                <a:latin typeface="system-ui"/>
              </a:rPr>
            </a:br>
            <a:r>
              <a:rPr lang="en-US" b="0" i="0" dirty="0">
                <a:solidFill>
                  <a:schemeClr val="bg1"/>
                </a:solidFill>
                <a:effectLst/>
                <a:latin typeface="Courier New" panose="02070309020205020404" pitchFamily="49" charset="0"/>
              </a:rPr>
              <a:t>    </a:t>
            </a:r>
            <a:r>
              <a:rPr lang="en-US" b="0" i="0" dirty="0">
                <a:solidFill>
                  <a:schemeClr val="bg1"/>
                </a:solidFill>
                <a:effectLst/>
                <a:latin typeface="system-ui"/>
              </a:rPr>
              <a:t>all the days of your life.</a:t>
            </a:r>
            <a:br>
              <a:rPr lang="en-US" b="0" i="0" dirty="0">
                <a:solidFill>
                  <a:schemeClr val="bg1"/>
                </a:solidFill>
                <a:effectLst/>
                <a:latin typeface="system-ui"/>
              </a:rPr>
            </a:br>
            <a:r>
              <a:rPr lang="en-US" b="1" i="0" baseline="30000" dirty="0">
                <a:solidFill>
                  <a:schemeClr val="bg1"/>
                </a:solidFill>
                <a:effectLst/>
                <a:latin typeface="system-ui"/>
              </a:rPr>
              <a:t>15 </a:t>
            </a:r>
            <a:r>
              <a:rPr lang="en-US" b="0" i="0" dirty="0">
                <a:solidFill>
                  <a:schemeClr val="bg1"/>
                </a:solidFill>
                <a:effectLst/>
                <a:latin typeface="system-ui"/>
              </a:rPr>
              <a:t>And I will put enmity</a:t>
            </a:r>
            <a:br>
              <a:rPr lang="en-US" b="0" i="0" dirty="0">
                <a:solidFill>
                  <a:schemeClr val="bg1"/>
                </a:solidFill>
                <a:effectLst/>
                <a:latin typeface="system-ui"/>
              </a:rPr>
            </a:br>
            <a:r>
              <a:rPr lang="en-US" b="0" i="0" dirty="0">
                <a:solidFill>
                  <a:schemeClr val="bg1"/>
                </a:solidFill>
                <a:effectLst/>
                <a:latin typeface="Courier New" panose="02070309020205020404" pitchFamily="49" charset="0"/>
              </a:rPr>
              <a:t>    </a:t>
            </a:r>
            <a:r>
              <a:rPr lang="en-US" b="0" i="0" dirty="0">
                <a:solidFill>
                  <a:schemeClr val="bg1"/>
                </a:solidFill>
                <a:effectLst/>
                <a:latin typeface="system-ui"/>
              </a:rPr>
              <a:t>between you and the woman,</a:t>
            </a:r>
            <a:br>
              <a:rPr lang="en-US" b="0" i="0" dirty="0">
                <a:solidFill>
                  <a:schemeClr val="bg1"/>
                </a:solidFill>
                <a:effectLst/>
                <a:latin typeface="system-ui"/>
              </a:rPr>
            </a:br>
            <a:r>
              <a:rPr lang="en-US" b="0" i="0" dirty="0">
                <a:solidFill>
                  <a:schemeClr val="bg1"/>
                </a:solidFill>
                <a:effectLst/>
                <a:latin typeface="Courier New" panose="02070309020205020404" pitchFamily="49" charset="0"/>
              </a:rPr>
              <a:t>    </a:t>
            </a:r>
            <a:r>
              <a:rPr lang="en-US" b="0" i="0" dirty="0">
                <a:solidFill>
                  <a:schemeClr val="bg1"/>
                </a:solidFill>
                <a:effectLst/>
                <a:latin typeface="system-ui"/>
              </a:rPr>
              <a:t>and between your offspring and hers;</a:t>
            </a:r>
            <a:br>
              <a:rPr lang="en-US" b="0" i="0" dirty="0">
                <a:solidFill>
                  <a:schemeClr val="bg1"/>
                </a:solidFill>
                <a:effectLst/>
                <a:latin typeface="system-ui"/>
              </a:rPr>
            </a:br>
            <a:r>
              <a:rPr lang="en-US" b="0" i="0" dirty="0">
                <a:solidFill>
                  <a:schemeClr val="bg1"/>
                </a:solidFill>
                <a:effectLst/>
                <a:latin typeface="system-ui"/>
              </a:rPr>
              <a:t>he will crush your head,</a:t>
            </a:r>
            <a:br>
              <a:rPr lang="en-US" b="0" i="0" dirty="0">
                <a:solidFill>
                  <a:schemeClr val="bg1"/>
                </a:solidFill>
                <a:effectLst/>
                <a:latin typeface="system-ui"/>
              </a:rPr>
            </a:br>
            <a:r>
              <a:rPr lang="en-US" b="0" i="0" dirty="0">
                <a:solidFill>
                  <a:schemeClr val="bg1"/>
                </a:solidFill>
                <a:effectLst/>
                <a:latin typeface="Courier New" panose="02070309020205020404" pitchFamily="49" charset="0"/>
              </a:rPr>
              <a:t>    </a:t>
            </a:r>
            <a:r>
              <a:rPr lang="en-US" b="0" i="0" dirty="0">
                <a:solidFill>
                  <a:schemeClr val="bg1"/>
                </a:solidFill>
                <a:effectLst/>
                <a:latin typeface="system-ui"/>
              </a:rPr>
              <a:t>and you will strike his heel.”</a:t>
            </a:r>
          </a:p>
          <a:p>
            <a:pPr indent="-182880">
              <a:spcAft>
                <a:spcPts val="600"/>
              </a:spcAft>
              <a:buClr>
                <a:schemeClr val="tx1">
                  <a:lumMod val="85000"/>
                  <a:lumOff val="15000"/>
                </a:schemeClr>
              </a:buClr>
              <a:buFont typeface="Garamond" pitchFamily="18" charset="0"/>
              <a:buChar char="◦"/>
            </a:pPr>
            <a:r>
              <a:rPr lang="en-US" b="0" i="0" dirty="0">
                <a:solidFill>
                  <a:schemeClr val="bg1"/>
                </a:solidFill>
                <a:effectLst/>
              </a:rPr>
              <a:t>Genesis </a:t>
            </a:r>
            <a:r>
              <a:rPr lang="en-US" dirty="0">
                <a:solidFill>
                  <a:schemeClr val="bg1"/>
                </a:solidFill>
              </a:rPr>
              <a:t>3</a:t>
            </a:r>
            <a:r>
              <a:rPr lang="en-US" b="0" i="0" dirty="0">
                <a:solidFill>
                  <a:schemeClr val="bg1"/>
                </a:solidFill>
                <a:effectLst/>
              </a:rPr>
              <a:t>:14-15 NIV</a:t>
            </a:r>
          </a:p>
          <a:p>
            <a:pPr indent="-182880">
              <a:spcAft>
                <a:spcPts val="600"/>
              </a:spcAft>
              <a:buClr>
                <a:schemeClr val="tx1">
                  <a:lumMod val="85000"/>
                  <a:lumOff val="15000"/>
                </a:schemeClr>
              </a:buClr>
              <a:buFont typeface="Garamond" pitchFamily="18" charset="0"/>
              <a:buChar char="◦"/>
            </a:pPr>
            <a:endParaRPr lang="en-US" b="0" i="0" dirty="0">
              <a:solidFill>
                <a:schemeClr val="bg1"/>
              </a:solidFill>
              <a:effectLst/>
            </a:endParaRPr>
          </a:p>
          <a:p>
            <a:pPr>
              <a:spcAft>
                <a:spcPts val="600"/>
              </a:spcAft>
              <a:buClr>
                <a:schemeClr val="tx1">
                  <a:lumMod val="85000"/>
                  <a:lumOff val="15000"/>
                </a:schemeClr>
              </a:buClr>
            </a:pPr>
            <a:endParaRPr lang="en-US" b="0" i="0" dirty="0">
              <a:solidFill>
                <a:schemeClr val="bg1"/>
              </a:solidFill>
              <a:effectLst/>
            </a:endParaRPr>
          </a:p>
        </p:txBody>
      </p:sp>
    </p:spTree>
    <p:extLst>
      <p:ext uri="{BB962C8B-B14F-4D97-AF65-F5344CB8AC3E}">
        <p14:creationId xmlns:p14="http://schemas.microsoft.com/office/powerpoint/2010/main" val="31144886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E94681D-2A4C-4A8D-B9B5-31D440D03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39EC50A-248F-46D1-97CD-65A2766F75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14" name="Rectangle 13">
            <a:extLst>
              <a:ext uri="{FF2B5EF4-FFF2-40B4-BE49-F238E27FC236}">
                <a16:creationId xmlns:a16="http://schemas.microsoft.com/office/drawing/2014/main" id="{B4C843F0-96F8-4DFC-93E8-E3533F2238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pic>
        <p:nvPicPr>
          <p:cNvPr id="5" name="Content Placeholder 4">
            <a:extLst>
              <a:ext uri="{FF2B5EF4-FFF2-40B4-BE49-F238E27FC236}">
                <a16:creationId xmlns:a16="http://schemas.microsoft.com/office/drawing/2014/main" id="{92A0E23D-A3A4-47DA-BC99-547484BBF5BB}"/>
              </a:ext>
            </a:extLst>
          </p:cNvPr>
          <p:cNvPicPr>
            <a:picLocks noGrp="1" noChangeAspect="1"/>
          </p:cNvPicPr>
          <p:nvPr>
            <p:ph idx="1"/>
          </p:nvPr>
        </p:nvPicPr>
        <p:blipFill rotWithShape="1">
          <a:blip r:embed="rId2"/>
          <a:srcRect t="10053" r="1" b="13125"/>
          <a:stretch/>
        </p:blipFill>
        <p:spPr>
          <a:xfrm>
            <a:off x="-437097" y="91440"/>
            <a:ext cx="13066194" cy="6675120"/>
          </a:xfrm>
          <a:prstGeom prst="rect">
            <a:avLst/>
          </a:prstGeom>
        </p:spPr>
      </p:pic>
    </p:spTree>
    <p:extLst>
      <p:ext uri="{BB962C8B-B14F-4D97-AF65-F5344CB8AC3E}">
        <p14:creationId xmlns:p14="http://schemas.microsoft.com/office/powerpoint/2010/main" val="120362172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92A0E23D-A3A4-47DA-BC99-547484BBF5BB}"/>
              </a:ext>
            </a:extLst>
          </p:cNvPr>
          <p:cNvPicPr>
            <a:picLocks noGrp="1" noChangeAspect="1"/>
          </p:cNvPicPr>
          <p:nvPr>
            <p:ph idx="1"/>
          </p:nvPr>
        </p:nvPicPr>
        <p:blipFill rotWithShape="1">
          <a:blip r:embed="rId2"/>
          <a:srcRect t="33482" r="9091" b="32384"/>
          <a:stretch/>
        </p:blipFill>
        <p:spPr>
          <a:xfrm>
            <a:off x="20" y="-1"/>
            <a:ext cx="12191980" cy="6857999"/>
          </a:xfrm>
          <a:prstGeom prst="rect">
            <a:avLst/>
          </a:prstGeom>
        </p:spPr>
      </p:pic>
      <p:sp>
        <p:nvSpPr>
          <p:cNvPr id="3" name="TextBox 2">
            <a:extLst>
              <a:ext uri="{FF2B5EF4-FFF2-40B4-BE49-F238E27FC236}">
                <a16:creationId xmlns:a16="http://schemas.microsoft.com/office/drawing/2014/main" id="{6A2CF4CE-9CA8-43FC-879C-3E084C2EB884}"/>
              </a:ext>
            </a:extLst>
          </p:cNvPr>
          <p:cNvSpPr txBox="1"/>
          <p:nvPr/>
        </p:nvSpPr>
        <p:spPr>
          <a:xfrm>
            <a:off x="774043" y="807868"/>
            <a:ext cx="4602152" cy="5211118"/>
          </a:xfrm>
          <a:prstGeom prst="rect">
            <a:avLst/>
          </a:prstGeom>
        </p:spPr>
        <p:txBody>
          <a:bodyPr vert="horz" lIns="91440" tIns="45720" rIns="91440" bIns="45720" rtlCol="0">
            <a:normAutofit/>
          </a:bodyPr>
          <a:lstStyle/>
          <a:p>
            <a:pPr algn="l"/>
            <a:r>
              <a:rPr lang="en-US" b="1" i="0" baseline="30000" dirty="0">
                <a:solidFill>
                  <a:schemeClr val="bg1"/>
                </a:solidFill>
                <a:effectLst/>
                <a:latin typeface="system-ui"/>
              </a:rPr>
              <a:t>16 </a:t>
            </a:r>
            <a:r>
              <a:rPr lang="en-US" b="0" i="0" dirty="0">
                <a:solidFill>
                  <a:schemeClr val="bg1"/>
                </a:solidFill>
                <a:effectLst/>
                <a:latin typeface="system-ui"/>
              </a:rPr>
              <a:t>To the woman he said,</a:t>
            </a:r>
          </a:p>
          <a:p>
            <a:pPr algn="l"/>
            <a:r>
              <a:rPr lang="en-US" b="0" i="0" dirty="0">
                <a:solidFill>
                  <a:schemeClr val="bg1"/>
                </a:solidFill>
                <a:effectLst/>
                <a:latin typeface="system-ui"/>
              </a:rPr>
              <a:t>“I will make your pains in childbearing very severe;</a:t>
            </a:r>
            <a:br>
              <a:rPr lang="en-US" b="0" i="0" dirty="0">
                <a:solidFill>
                  <a:schemeClr val="bg1"/>
                </a:solidFill>
                <a:effectLst/>
                <a:latin typeface="system-ui"/>
              </a:rPr>
            </a:br>
            <a:r>
              <a:rPr lang="en-US" b="0" i="0" dirty="0">
                <a:solidFill>
                  <a:schemeClr val="bg1"/>
                </a:solidFill>
                <a:effectLst/>
                <a:latin typeface="Courier New" panose="02070309020205020404" pitchFamily="49" charset="0"/>
              </a:rPr>
              <a:t>    </a:t>
            </a:r>
            <a:r>
              <a:rPr lang="en-US" b="0" i="0" dirty="0">
                <a:solidFill>
                  <a:schemeClr val="bg1"/>
                </a:solidFill>
                <a:effectLst/>
                <a:latin typeface="system-ui"/>
              </a:rPr>
              <a:t>with painful labor you will give birth to children.</a:t>
            </a:r>
            <a:br>
              <a:rPr lang="en-US" b="0" i="0" dirty="0">
                <a:solidFill>
                  <a:schemeClr val="bg1"/>
                </a:solidFill>
                <a:effectLst/>
                <a:latin typeface="system-ui"/>
              </a:rPr>
            </a:br>
            <a:r>
              <a:rPr lang="en-US" b="0" i="0" dirty="0">
                <a:solidFill>
                  <a:schemeClr val="bg1"/>
                </a:solidFill>
                <a:effectLst/>
                <a:latin typeface="system-ui"/>
              </a:rPr>
              <a:t>Your desire will be for your husband,</a:t>
            </a:r>
            <a:br>
              <a:rPr lang="en-US" b="0" i="0" dirty="0">
                <a:solidFill>
                  <a:schemeClr val="bg1"/>
                </a:solidFill>
                <a:effectLst/>
                <a:latin typeface="system-ui"/>
              </a:rPr>
            </a:br>
            <a:r>
              <a:rPr lang="en-US" b="0" i="0" dirty="0">
                <a:solidFill>
                  <a:schemeClr val="bg1"/>
                </a:solidFill>
                <a:effectLst/>
                <a:latin typeface="Courier New" panose="02070309020205020404" pitchFamily="49" charset="0"/>
              </a:rPr>
              <a:t>    </a:t>
            </a:r>
            <a:r>
              <a:rPr lang="en-US" b="0" i="0" dirty="0">
                <a:solidFill>
                  <a:schemeClr val="bg1"/>
                </a:solidFill>
                <a:effectLst/>
                <a:latin typeface="system-ui"/>
              </a:rPr>
              <a:t>and he will rule over you.”</a:t>
            </a:r>
          </a:p>
          <a:p>
            <a:pPr indent="-182880">
              <a:spcAft>
                <a:spcPts val="600"/>
              </a:spcAft>
              <a:buClr>
                <a:schemeClr val="tx1">
                  <a:lumMod val="85000"/>
                  <a:lumOff val="15000"/>
                </a:schemeClr>
              </a:buClr>
              <a:buFont typeface="Garamond" pitchFamily="18" charset="0"/>
              <a:buChar char="◦"/>
            </a:pPr>
            <a:r>
              <a:rPr lang="en-US" b="0" i="0" dirty="0">
                <a:solidFill>
                  <a:schemeClr val="bg1"/>
                </a:solidFill>
                <a:effectLst/>
              </a:rPr>
              <a:t>Genesis </a:t>
            </a:r>
            <a:r>
              <a:rPr lang="en-US" dirty="0">
                <a:solidFill>
                  <a:schemeClr val="bg1"/>
                </a:solidFill>
              </a:rPr>
              <a:t>3</a:t>
            </a:r>
            <a:r>
              <a:rPr lang="en-US" b="0" i="0" dirty="0">
                <a:solidFill>
                  <a:schemeClr val="bg1"/>
                </a:solidFill>
                <a:effectLst/>
              </a:rPr>
              <a:t>:16 NIV</a:t>
            </a:r>
          </a:p>
          <a:p>
            <a:pPr indent="-182880">
              <a:spcAft>
                <a:spcPts val="600"/>
              </a:spcAft>
              <a:buClr>
                <a:schemeClr val="tx1">
                  <a:lumMod val="85000"/>
                  <a:lumOff val="15000"/>
                </a:schemeClr>
              </a:buClr>
              <a:buFont typeface="Garamond" pitchFamily="18" charset="0"/>
              <a:buChar char="◦"/>
            </a:pPr>
            <a:endParaRPr lang="en-US" b="0" i="0" dirty="0">
              <a:solidFill>
                <a:schemeClr val="bg1"/>
              </a:solidFill>
              <a:effectLst/>
            </a:endParaRPr>
          </a:p>
          <a:p>
            <a:pPr>
              <a:spcAft>
                <a:spcPts val="600"/>
              </a:spcAft>
              <a:buClr>
                <a:schemeClr val="tx1">
                  <a:lumMod val="85000"/>
                  <a:lumOff val="15000"/>
                </a:schemeClr>
              </a:buClr>
            </a:pPr>
            <a:endParaRPr lang="en-US" b="0" i="0" dirty="0">
              <a:solidFill>
                <a:schemeClr val="bg1"/>
              </a:solidFill>
              <a:effectLst/>
            </a:endParaRPr>
          </a:p>
          <a:p>
            <a:pPr indent="-182880">
              <a:spcAft>
                <a:spcPts val="600"/>
              </a:spcAft>
              <a:buClr>
                <a:schemeClr val="tx1">
                  <a:lumMod val="85000"/>
                  <a:lumOff val="15000"/>
                </a:schemeClr>
              </a:buClr>
              <a:buFont typeface="Garamond" pitchFamily="18" charset="0"/>
              <a:buChar char="◦"/>
            </a:pPr>
            <a:endParaRPr lang="en-US" dirty="0">
              <a:solidFill>
                <a:schemeClr val="bg1"/>
              </a:solidFill>
            </a:endParaRPr>
          </a:p>
        </p:txBody>
      </p:sp>
    </p:spTree>
    <p:extLst>
      <p:ext uri="{BB962C8B-B14F-4D97-AF65-F5344CB8AC3E}">
        <p14:creationId xmlns:p14="http://schemas.microsoft.com/office/powerpoint/2010/main" val="32476691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92A0E23D-A3A4-47DA-BC99-547484BBF5BB}"/>
              </a:ext>
            </a:extLst>
          </p:cNvPr>
          <p:cNvPicPr>
            <a:picLocks noGrp="1" noChangeAspect="1"/>
          </p:cNvPicPr>
          <p:nvPr>
            <p:ph idx="1"/>
          </p:nvPr>
        </p:nvPicPr>
        <p:blipFill rotWithShape="1">
          <a:blip r:embed="rId2"/>
          <a:srcRect t="7240" b="8915"/>
          <a:stretch/>
        </p:blipFill>
        <p:spPr>
          <a:xfrm>
            <a:off x="424928" y="419292"/>
            <a:ext cx="5522976" cy="6053328"/>
          </a:xfrm>
          <a:prstGeom prst="rect">
            <a:avLst/>
          </a:prstGeom>
        </p:spPr>
      </p:pic>
      <p:sp>
        <p:nvSpPr>
          <p:cNvPr id="3" name="TextBox 2">
            <a:extLst>
              <a:ext uri="{FF2B5EF4-FFF2-40B4-BE49-F238E27FC236}">
                <a16:creationId xmlns:a16="http://schemas.microsoft.com/office/drawing/2014/main" id="{27C7EE26-5817-44B5-ACEF-9A6C70179AA7}"/>
              </a:ext>
            </a:extLst>
          </p:cNvPr>
          <p:cNvSpPr txBox="1"/>
          <p:nvPr/>
        </p:nvSpPr>
        <p:spPr>
          <a:xfrm>
            <a:off x="6846137" y="2538919"/>
            <a:ext cx="4602152" cy="3557805"/>
          </a:xfrm>
          <a:prstGeom prst="rect">
            <a:avLst/>
          </a:prstGeom>
        </p:spPr>
        <p:txBody>
          <a:bodyPr vert="horz" lIns="91440" tIns="45720" rIns="91440" bIns="45720" rtlCol="0">
            <a:normAutofit/>
          </a:bodyPr>
          <a:lstStyle/>
          <a:p>
            <a:pPr indent="-182880">
              <a:spcAft>
                <a:spcPts val="600"/>
              </a:spcAft>
              <a:buClr>
                <a:schemeClr val="tx1">
                  <a:lumMod val="85000"/>
                  <a:lumOff val="15000"/>
                </a:schemeClr>
              </a:buClr>
              <a:buFont typeface="Garamond" pitchFamily="18" charset="0"/>
              <a:buChar char="◦"/>
            </a:pPr>
            <a:r>
              <a:rPr lang="en-US" b="0" i="0" dirty="0">
                <a:solidFill>
                  <a:srgbClr val="1A1A1A"/>
                </a:solidFill>
                <a:effectLst/>
                <a:latin typeface="-apple-system"/>
              </a:rPr>
              <a:t>Photo by </a:t>
            </a:r>
            <a:r>
              <a:rPr lang="en-US" b="1" i="0" u="none" strike="noStrike" dirty="0">
                <a:solidFill>
                  <a:srgbClr val="1A1A1A"/>
                </a:solidFill>
                <a:effectLst/>
                <a:latin typeface="-apple-system"/>
                <a:hlinkClick r:id="rId3"/>
              </a:rPr>
              <a:t>RODNAE Productions</a:t>
            </a:r>
            <a:r>
              <a:rPr lang="en-US" b="0" i="0" dirty="0">
                <a:solidFill>
                  <a:srgbClr val="1A1A1A"/>
                </a:solidFill>
                <a:effectLst/>
                <a:latin typeface="-apple-system"/>
              </a:rPr>
              <a:t> from </a:t>
            </a:r>
            <a:r>
              <a:rPr lang="en-US" b="1" i="0" u="none" strike="noStrike" dirty="0" err="1">
                <a:solidFill>
                  <a:srgbClr val="1A1A1A"/>
                </a:solidFill>
                <a:effectLst/>
                <a:latin typeface="-apple-system"/>
                <a:hlinkClick r:id="rId4"/>
              </a:rPr>
              <a:t>Pexels</a:t>
            </a:r>
            <a:endParaRPr lang="en-US" dirty="0"/>
          </a:p>
        </p:txBody>
      </p:sp>
    </p:spTree>
    <p:extLst>
      <p:ext uri="{BB962C8B-B14F-4D97-AF65-F5344CB8AC3E}">
        <p14:creationId xmlns:p14="http://schemas.microsoft.com/office/powerpoint/2010/main" val="319795276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92A0E23D-A3A4-47DA-BC99-547484BBF5BB}"/>
              </a:ext>
            </a:extLst>
          </p:cNvPr>
          <p:cNvPicPr>
            <a:picLocks noGrp="1" noChangeAspect="1"/>
          </p:cNvPicPr>
          <p:nvPr>
            <p:ph idx="1"/>
          </p:nvPr>
        </p:nvPicPr>
        <p:blipFill rotWithShape="1">
          <a:blip r:embed="rId2"/>
          <a:srcRect t="33482" r="9091" b="32384"/>
          <a:stretch/>
        </p:blipFill>
        <p:spPr>
          <a:xfrm>
            <a:off x="20" y="-1"/>
            <a:ext cx="12191980" cy="6857999"/>
          </a:xfrm>
          <a:prstGeom prst="rect">
            <a:avLst/>
          </a:prstGeom>
        </p:spPr>
      </p:pic>
      <p:sp>
        <p:nvSpPr>
          <p:cNvPr id="3" name="TextBox 2">
            <a:extLst>
              <a:ext uri="{FF2B5EF4-FFF2-40B4-BE49-F238E27FC236}">
                <a16:creationId xmlns:a16="http://schemas.microsoft.com/office/drawing/2014/main" id="{6A2CF4CE-9CA8-43FC-879C-3E084C2EB884}"/>
              </a:ext>
            </a:extLst>
          </p:cNvPr>
          <p:cNvSpPr txBox="1"/>
          <p:nvPr/>
        </p:nvSpPr>
        <p:spPr>
          <a:xfrm>
            <a:off x="774043" y="807868"/>
            <a:ext cx="4602152" cy="5211118"/>
          </a:xfrm>
          <a:prstGeom prst="rect">
            <a:avLst/>
          </a:prstGeom>
        </p:spPr>
        <p:txBody>
          <a:bodyPr vert="horz" lIns="91440" tIns="45720" rIns="91440" bIns="45720" rtlCol="0">
            <a:noAutofit/>
          </a:bodyPr>
          <a:lstStyle/>
          <a:p>
            <a:pPr algn="l"/>
            <a:r>
              <a:rPr lang="en-US" b="1" i="0" baseline="30000" dirty="0">
                <a:solidFill>
                  <a:schemeClr val="bg1"/>
                </a:solidFill>
                <a:effectLst/>
                <a:latin typeface="system-ui"/>
              </a:rPr>
              <a:t>17 </a:t>
            </a:r>
            <a:r>
              <a:rPr lang="en-US" b="0" i="0" dirty="0">
                <a:solidFill>
                  <a:schemeClr val="bg1"/>
                </a:solidFill>
                <a:effectLst/>
                <a:latin typeface="system-ui"/>
              </a:rPr>
              <a:t>To Adam he said, “Because you listened to your wife and ate fruit from the tree about which I commanded you, ‘You must not eat from it,’</a:t>
            </a:r>
          </a:p>
          <a:p>
            <a:pPr algn="l"/>
            <a:r>
              <a:rPr lang="en-US" b="0" i="0" dirty="0">
                <a:solidFill>
                  <a:schemeClr val="bg1"/>
                </a:solidFill>
                <a:effectLst/>
                <a:latin typeface="system-ui"/>
              </a:rPr>
              <a:t>“Cursed is the ground because of you;</a:t>
            </a:r>
            <a:br>
              <a:rPr lang="en-US" b="0" i="0" dirty="0">
                <a:solidFill>
                  <a:schemeClr val="bg1"/>
                </a:solidFill>
                <a:effectLst/>
                <a:latin typeface="system-ui"/>
              </a:rPr>
            </a:br>
            <a:r>
              <a:rPr lang="en-US" b="0" i="0" dirty="0">
                <a:solidFill>
                  <a:schemeClr val="bg1"/>
                </a:solidFill>
                <a:effectLst/>
                <a:latin typeface="Courier New" panose="02070309020205020404" pitchFamily="49" charset="0"/>
              </a:rPr>
              <a:t>    </a:t>
            </a:r>
            <a:r>
              <a:rPr lang="en-US" b="0" i="0" dirty="0">
                <a:solidFill>
                  <a:schemeClr val="bg1"/>
                </a:solidFill>
                <a:effectLst/>
                <a:latin typeface="system-ui"/>
              </a:rPr>
              <a:t>through painful toil you will eat food from it</a:t>
            </a:r>
            <a:br>
              <a:rPr lang="en-US" b="0" i="0" dirty="0">
                <a:solidFill>
                  <a:schemeClr val="bg1"/>
                </a:solidFill>
                <a:effectLst/>
                <a:latin typeface="system-ui"/>
              </a:rPr>
            </a:br>
            <a:r>
              <a:rPr lang="en-US" b="0" i="0" dirty="0">
                <a:solidFill>
                  <a:schemeClr val="bg1"/>
                </a:solidFill>
                <a:effectLst/>
                <a:latin typeface="Courier New" panose="02070309020205020404" pitchFamily="49" charset="0"/>
              </a:rPr>
              <a:t>    </a:t>
            </a:r>
            <a:r>
              <a:rPr lang="en-US" b="0" i="0" dirty="0">
                <a:solidFill>
                  <a:schemeClr val="bg1"/>
                </a:solidFill>
                <a:effectLst/>
                <a:latin typeface="system-ui"/>
              </a:rPr>
              <a:t>all the days of your life.</a:t>
            </a:r>
            <a:br>
              <a:rPr lang="en-US" b="0" i="0" dirty="0">
                <a:solidFill>
                  <a:schemeClr val="bg1"/>
                </a:solidFill>
                <a:effectLst/>
                <a:latin typeface="system-ui"/>
              </a:rPr>
            </a:br>
            <a:r>
              <a:rPr lang="en-US" b="1" i="0" baseline="30000" dirty="0">
                <a:solidFill>
                  <a:schemeClr val="bg1"/>
                </a:solidFill>
                <a:effectLst/>
                <a:latin typeface="system-ui"/>
              </a:rPr>
              <a:t>18 </a:t>
            </a:r>
            <a:r>
              <a:rPr lang="en-US" b="0" i="0" dirty="0">
                <a:solidFill>
                  <a:schemeClr val="bg1"/>
                </a:solidFill>
                <a:effectLst/>
                <a:latin typeface="system-ui"/>
              </a:rPr>
              <a:t>It will produce thorns and thistles for you,</a:t>
            </a:r>
            <a:br>
              <a:rPr lang="en-US" b="0" i="0" dirty="0">
                <a:solidFill>
                  <a:schemeClr val="bg1"/>
                </a:solidFill>
                <a:effectLst/>
                <a:latin typeface="system-ui"/>
              </a:rPr>
            </a:br>
            <a:r>
              <a:rPr lang="en-US" b="0" i="0" dirty="0">
                <a:solidFill>
                  <a:schemeClr val="bg1"/>
                </a:solidFill>
                <a:effectLst/>
                <a:latin typeface="Courier New" panose="02070309020205020404" pitchFamily="49" charset="0"/>
              </a:rPr>
              <a:t>    </a:t>
            </a:r>
            <a:r>
              <a:rPr lang="en-US" b="0" i="0" dirty="0">
                <a:solidFill>
                  <a:schemeClr val="bg1"/>
                </a:solidFill>
                <a:effectLst/>
                <a:latin typeface="system-ui"/>
              </a:rPr>
              <a:t>and you will eat the plants of the field.</a:t>
            </a:r>
            <a:br>
              <a:rPr lang="en-US" b="0" i="0" dirty="0">
                <a:solidFill>
                  <a:schemeClr val="bg1"/>
                </a:solidFill>
                <a:effectLst/>
                <a:latin typeface="system-ui"/>
              </a:rPr>
            </a:br>
            <a:r>
              <a:rPr lang="en-US" b="1" i="0" baseline="30000" dirty="0">
                <a:solidFill>
                  <a:schemeClr val="bg1"/>
                </a:solidFill>
                <a:effectLst/>
                <a:latin typeface="system-ui"/>
              </a:rPr>
              <a:t>19 </a:t>
            </a:r>
            <a:r>
              <a:rPr lang="en-US" b="0" i="0" dirty="0">
                <a:solidFill>
                  <a:schemeClr val="bg1"/>
                </a:solidFill>
                <a:effectLst/>
                <a:latin typeface="system-ui"/>
              </a:rPr>
              <a:t>By the sweat of your brow</a:t>
            </a:r>
            <a:br>
              <a:rPr lang="en-US" b="0" i="0" dirty="0">
                <a:solidFill>
                  <a:schemeClr val="bg1"/>
                </a:solidFill>
                <a:effectLst/>
                <a:latin typeface="system-ui"/>
              </a:rPr>
            </a:br>
            <a:r>
              <a:rPr lang="en-US" b="0" i="0" dirty="0">
                <a:solidFill>
                  <a:schemeClr val="bg1"/>
                </a:solidFill>
                <a:effectLst/>
                <a:latin typeface="Courier New" panose="02070309020205020404" pitchFamily="49" charset="0"/>
              </a:rPr>
              <a:t>    </a:t>
            </a:r>
            <a:r>
              <a:rPr lang="en-US" b="0" i="0" dirty="0">
                <a:solidFill>
                  <a:schemeClr val="bg1"/>
                </a:solidFill>
                <a:effectLst/>
                <a:latin typeface="system-ui"/>
              </a:rPr>
              <a:t>you will eat your food</a:t>
            </a:r>
            <a:br>
              <a:rPr lang="en-US" b="0" i="0" dirty="0">
                <a:solidFill>
                  <a:schemeClr val="bg1"/>
                </a:solidFill>
                <a:effectLst/>
                <a:latin typeface="system-ui"/>
              </a:rPr>
            </a:br>
            <a:r>
              <a:rPr lang="en-US" b="0" i="0" dirty="0">
                <a:solidFill>
                  <a:schemeClr val="bg1"/>
                </a:solidFill>
                <a:effectLst/>
                <a:latin typeface="system-ui"/>
              </a:rPr>
              <a:t>until you return to the ground,</a:t>
            </a:r>
            <a:br>
              <a:rPr lang="en-US" b="0" i="0" dirty="0">
                <a:solidFill>
                  <a:schemeClr val="bg1"/>
                </a:solidFill>
                <a:effectLst/>
                <a:latin typeface="system-ui"/>
              </a:rPr>
            </a:br>
            <a:r>
              <a:rPr lang="en-US" b="0" i="0" dirty="0">
                <a:solidFill>
                  <a:schemeClr val="bg1"/>
                </a:solidFill>
                <a:effectLst/>
                <a:latin typeface="Courier New" panose="02070309020205020404" pitchFamily="49" charset="0"/>
              </a:rPr>
              <a:t>    </a:t>
            </a:r>
            <a:r>
              <a:rPr lang="en-US" b="0" i="0" dirty="0">
                <a:solidFill>
                  <a:schemeClr val="bg1"/>
                </a:solidFill>
                <a:effectLst/>
                <a:latin typeface="system-ui"/>
              </a:rPr>
              <a:t>since from it you were taken;</a:t>
            </a:r>
            <a:br>
              <a:rPr lang="en-US" b="0" i="0" dirty="0">
                <a:solidFill>
                  <a:schemeClr val="bg1"/>
                </a:solidFill>
                <a:effectLst/>
                <a:latin typeface="system-ui"/>
              </a:rPr>
            </a:br>
            <a:r>
              <a:rPr lang="en-US" b="0" i="0" dirty="0">
                <a:solidFill>
                  <a:schemeClr val="bg1"/>
                </a:solidFill>
                <a:effectLst/>
                <a:latin typeface="system-ui"/>
              </a:rPr>
              <a:t>for dust you are</a:t>
            </a:r>
            <a:br>
              <a:rPr lang="en-US" b="0" i="0" dirty="0">
                <a:solidFill>
                  <a:schemeClr val="bg1"/>
                </a:solidFill>
                <a:effectLst/>
                <a:latin typeface="system-ui"/>
              </a:rPr>
            </a:br>
            <a:r>
              <a:rPr lang="en-US" b="0" i="0" dirty="0">
                <a:solidFill>
                  <a:schemeClr val="bg1"/>
                </a:solidFill>
                <a:effectLst/>
                <a:latin typeface="Courier New" panose="02070309020205020404" pitchFamily="49" charset="0"/>
              </a:rPr>
              <a:t>    </a:t>
            </a:r>
            <a:r>
              <a:rPr lang="en-US" b="0" i="0" dirty="0">
                <a:solidFill>
                  <a:schemeClr val="bg1"/>
                </a:solidFill>
                <a:effectLst/>
                <a:latin typeface="system-ui"/>
              </a:rPr>
              <a:t>and to dust you will return.”</a:t>
            </a:r>
          </a:p>
          <a:p>
            <a:pPr indent="-182880">
              <a:spcAft>
                <a:spcPts val="600"/>
              </a:spcAft>
              <a:buClr>
                <a:schemeClr val="tx1">
                  <a:lumMod val="85000"/>
                  <a:lumOff val="15000"/>
                </a:schemeClr>
              </a:buClr>
              <a:buFont typeface="Garamond" pitchFamily="18" charset="0"/>
              <a:buChar char="◦"/>
            </a:pPr>
            <a:r>
              <a:rPr lang="en-US" b="0" i="0" dirty="0">
                <a:solidFill>
                  <a:schemeClr val="bg1"/>
                </a:solidFill>
                <a:effectLst/>
              </a:rPr>
              <a:t>Genesis </a:t>
            </a:r>
            <a:r>
              <a:rPr lang="en-US" dirty="0">
                <a:solidFill>
                  <a:schemeClr val="bg1"/>
                </a:solidFill>
              </a:rPr>
              <a:t>3</a:t>
            </a:r>
            <a:r>
              <a:rPr lang="en-US" b="0" i="0" dirty="0">
                <a:solidFill>
                  <a:schemeClr val="bg1"/>
                </a:solidFill>
                <a:effectLst/>
              </a:rPr>
              <a:t>:17-19 NIV</a:t>
            </a:r>
          </a:p>
          <a:p>
            <a:pPr indent="-182880">
              <a:spcAft>
                <a:spcPts val="600"/>
              </a:spcAft>
              <a:buClr>
                <a:schemeClr val="tx1">
                  <a:lumMod val="85000"/>
                  <a:lumOff val="15000"/>
                </a:schemeClr>
              </a:buClr>
              <a:buFont typeface="Garamond" pitchFamily="18" charset="0"/>
              <a:buChar char="◦"/>
            </a:pPr>
            <a:endParaRPr lang="en-US" dirty="0">
              <a:solidFill>
                <a:schemeClr val="bg1"/>
              </a:solidFill>
            </a:endParaRPr>
          </a:p>
        </p:txBody>
      </p:sp>
    </p:spTree>
    <p:extLst>
      <p:ext uri="{BB962C8B-B14F-4D97-AF65-F5344CB8AC3E}">
        <p14:creationId xmlns:p14="http://schemas.microsoft.com/office/powerpoint/2010/main" val="94126506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92A0E23D-A3A4-47DA-BC99-547484BBF5BB}"/>
              </a:ext>
            </a:extLst>
          </p:cNvPr>
          <p:cNvPicPr>
            <a:picLocks noGrp="1" noChangeAspect="1"/>
          </p:cNvPicPr>
          <p:nvPr>
            <p:ph idx="1"/>
          </p:nvPr>
        </p:nvPicPr>
        <p:blipFill rotWithShape="1">
          <a:blip r:embed="rId2"/>
          <a:srcRect t="33482" r="9091" b="32384"/>
          <a:stretch/>
        </p:blipFill>
        <p:spPr>
          <a:xfrm>
            <a:off x="20" y="-1"/>
            <a:ext cx="12191980" cy="6857999"/>
          </a:xfrm>
          <a:prstGeom prst="rect">
            <a:avLst/>
          </a:prstGeom>
        </p:spPr>
      </p:pic>
      <p:sp>
        <p:nvSpPr>
          <p:cNvPr id="3" name="TextBox 2">
            <a:extLst>
              <a:ext uri="{FF2B5EF4-FFF2-40B4-BE49-F238E27FC236}">
                <a16:creationId xmlns:a16="http://schemas.microsoft.com/office/drawing/2014/main" id="{6A2CF4CE-9CA8-43FC-879C-3E084C2EB884}"/>
              </a:ext>
            </a:extLst>
          </p:cNvPr>
          <p:cNvSpPr txBox="1"/>
          <p:nvPr/>
        </p:nvSpPr>
        <p:spPr>
          <a:xfrm>
            <a:off x="774043" y="807868"/>
            <a:ext cx="4602152" cy="5211118"/>
          </a:xfrm>
          <a:prstGeom prst="rect">
            <a:avLst/>
          </a:prstGeom>
        </p:spPr>
        <p:txBody>
          <a:bodyPr vert="horz" lIns="91440" tIns="45720" rIns="91440" bIns="45720" rtlCol="0">
            <a:noAutofit/>
          </a:bodyPr>
          <a:lstStyle/>
          <a:p>
            <a:pPr algn="l"/>
            <a:r>
              <a:rPr lang="en-US" b="1" i="0" baseline="30000" dirty="0">
                <a:solidFill>
                  <a:schemeClr val="bg1"/>
                </a:solidFill>
                <a:effectLst/>
                <a:latin typeface="system-ui"/>
              </a:rPr>
              <a:t>20 </a:t>
            </a:r>
            <a:r>
              <a:rPr lang="en-US" b="0" i="0" dirty="0">
                <a:solidFill>
                  <a:schemeClr val="bg1"/>
                </a:solidFill>
                <a:effectLst/>
                <a:latin typeface="system-ui"/>
              </a:rPr>
              <a:t>Adam named his wife Eve, because she would become the mother of all the living.</a:t>
            </a:r>
          </a:p>
          <a:p>
            <a:pPr algn="l"/>
            <a:r>
              <a:rPr lang="en-US" b="1" i="0" baseline="30000" dirty="0">
                <a:solidFill>
                  <a:schemeClr val="bg1"/>
                </a:solidFill>
                <a:effectLst/>
                <a:latin typeface="system-ui"/>
              </a:rPr>
              <a:t>21 </a:t>
            </a:r>
            <a:r>
              <a:rPr lang="en-US" b="0" i="0" dirty="0">
                <a:solidFill>
                  <a:schemeClr val="bg1"/>
                </a:solidFill>
                <a:effectLst/>
                <a:latin typeface="system-ui"/>
              </a:rPr>
              <a:t>The </a:t>
            </a:r>
            <a:r>
              <a:rPr lang="en-US" b="0" i="0" cap="small" dirty="0">
                <a:solidFill>
                  <a:schemeClr val="bg1"/>
                </a:solidFill>
                <a:effectLst/>
                <a:latin typeface="system-ui"/>
              </a:rPr>
              <a:t>Lord</a:t>
            </a:r>
            <a:r>
              <a:rPr lang="en-US" b="0" i="0" dirty="0">
                <a:solidFill>
                  <a:schemeClr val="bg1"/>
                </a:solidFill>
                <a:effectLst/>
                <a:latin typeface="system-ui"/>
              </a:rPr>
              <a:t> God made garments of skin for Adam and his wife and clothed them. </a:t>
            </a:r>
            <a:r>
              <a:rPr lang="en-US" b="1" i="0" baseline="30000" dirty="0">
                <a:solidFill>
                  <a:schemeClr val="bg1"/>
                </a:solidFill>
                <a:effectLst/>
                <a:latin typeface="system-ui"/>
              </a:rPr>
              <a:t>22 </a:t>
            </a:r>
            <a:r>
              <a:rPr lang="en-US" b="0" i="0" dirty="0">
                <a:solidFill>
                  <a:schemeClr val="bg1"/>
                </a:solidFill>
                <a:effectLst/>
                <a:latin typeface="system-ui"/>
              </a:rPr>
              <a:t>And the </a:t>
            </a:r>
            <a:r>
              <a:rPr lang="en-US" b="0" i="0" cap="small" dirty="0">
                <a:solidFill>
                  <a:schemeClr val="bg1"/>
                </a:solidFill>
                <a:effectLst/>
                <a:latin typeface="system-ui"/>
              </a:rPr>
              <a:t>Lord</a:t>
            </a:r>
            <a:r>
              <a:rPr lang="en-US" b="0" i="0" dirty="0">
                <a:solidFill>
                  <a:schemeClr val="bg1"/>
                </a:solidFill>
                <a:effectLst/>
                <a:latin typeface="system-ui"/>
              </a:rPr>
              <a:t> God said, “The man has now become like one of us, knowing good and evil. He must not be allowed to reach out his hand and take also from the tree of life and eat, and live forever.” </a:t>
            </a:r>
            <a:r>
              <a:rPr lang="en-US" b="1" i="0" baseline="30000" dirty="0">
                <a:solidFill>
                  <a:schemeClr val="bg1"/>
                </a:solidFill>
                <a:effectLst/>
                <a:latin typeface="system-ui"/>
              </a:rPr>
              <a:t>23 </a:t>
            </a:r>
            <a:r>
              <a:rPr lang="en-US" b="0" i="0" dirty="0">
                <a:solidFill>
                  <a:schemeClr val="bg1"/>
                </a:solidFill>
                <a:effectLst/>
                <a:latin typeface="system-ui"/>
              </a:rPr>
              <a:t>So the </a:t>
            </a:r>
            <a:r>
              <a:rPr lang="en-US" b="0" i="0" cap="small" dirty="0">
                <a:solidFill>
                  <a:schemeClr val="bg1"/>
                </a:solidFill>
                <a:effectLst/>
                <a:latin typeface="system-ui"/>
              </a:rPr>
              <a:t>Lord</a:t>
            </a:r>
            <a:r>
              <a:rPr lang="en-US" b="0" i="0" dirty="0">
                <a:solidFill>
                  <a:schemeClr val="bg1"/>
                </a:solidFill>
                <a:effectLst/>
                <a:latin typeface="system-ui"/>
              </a:rPr>
              <a:t> God banished him from the Garden of Eden to work the ground from which he had been taken. </a:t>
            </a:r>
            <a:r>
              <a:rPr lang="en-US" b="1" i="0" baseline="30000" dirty="0">
                <a:solidFill>
                  <a:schemeClr val="bg1"/>
                </a:solidFill>
                <a:effectLst/>
                <a:latin typeface="system-ui"/>
              </a:rPr>
              <a:t>24 </a:t>
            </a:r>
            <a:r>
              <a:rPr lang="en-US" b="0" i="0" dirty="0">
                <a:solidFill>
                  <a:schemeClr val="bg1"/>
                </a:solidFill>
                <a:effectLst/>
                <a:latin typeface="system-ui"/>
              </a:rPr>
              <a:t>After he drove the man out, he placed on the east side of the Garden of Eden cherubim and a flaming sword flashing back and forth to guard the way to the tree of life.</a:t>
            </a:r>
          </a:p>
          <a:p>
            <a:pPr indent="-182880">
              <a:spcAft>
                <a:spcPts val="600"/>
              </a:spcAft>
              <a:buClr>
                <a:schemeClr val="tx1">
                  <a:lumMod val="85000"/>
                  <a:lumOff val="15000"/>
                </a:schemeClr>
              </a:buClr>
              <a:buFont typeface="Garamond" pitchFamily="18" charset="0"/>
              <a:buChar char="◦"/>
            </a:pPr>
            <a:r>
              <a:rPr lang="en-US" b="0" i="0" dirty="0">
                <a:solidFill>
                  <a:schemeClr val="bg1"/>
                </a:solidFill>
                <a:effectLst/>
              </a:rPr>
              <a:t>Genesis </a:t>
            </a:r>
            <a:r>
              <a:rPr lang="en-US" dirty="0">
                <a:solidFill>
                  <a:schemeClr val="bg1"/>
                </a:solidFill>
              </a:rPr>
              <a:t>3</a:t>
            </a:r>
            <a:r>
              <a:rPr lang="en-US" b="0" i="0" dirty="0">
                <a:solidFill>
                  <a:schemeClr val="bg1"/>
                </a:solidFill>
                <a:effectLst/>
              </a:rPr>
              <a:t>:20-24 NIV</a:t>
            </a:r>
          </a:p>
          <a:p>
            <a:pPr indent="-182880">
              <a:spcAft>
                <a:spcPts val="600"/>
              </a:spcAft>
              <a:buClr>
                <a:schemeClr val="tx1">
                  <a:lumMod val="85000"/>
                  <a:lumOff val="15000"/>
                </a:schemeClr>
              </a:buClr>
              <a:buFont typeface="Garamond" pitchFamily="18" charset="0"/>
              <a:buChar char="◦"/>
            </a:pPr>
            <a:endParaRPr lang="en-US" dirty="0">
              <a:solidFill>
                <a:schemeClr val="bg1"/>
              </a:solidFill>
            </a:endParaRPr>
          </a:p>
        </p:txBody>
      </p:sp>
    </p:spTree>
    <p:extLst>
      <p:ext uri="{BB962C8B-B14F-4D97-AF65-F5344CB8AC3E}">
        <p14:creationId xmlns:p14="http://schemas.microsoft.com/office/powerpoint/2010/main" val="165262641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92A0E23D-A3A4-47DA-BC99-547484BBF5BB}"/>
              </a:ext>
            </a:extLst>
          </p:cNvPr>
          <p:cNvPicPr>
            <a:picLocks noGrp="1" noChangeAspect="1"/>
          </p:cNvPicPr>
          <p:nvPr>
            <p:ph idx="1"/>
          </p:nvPr>
        </p:nvPicPr>
        <p:blipFill>
          <a:blip r:embed="rId2"/>
          <a:srcRect t="32982" b="32982"/>
          <a:stretch/>
        </p:blipFill>
        <p:spPr>
          <a:xfrm>
            <a:off x="962790" y="803063"/>
            <a:ext cx="10266419" cy="5251874"/>
          </a:xfrm>
          <a:prstGeom prst="rect">
            <a:avLst/>
          </a:prstGeom>
        </p:spPr>
      </p:pic>
      <p:sp>
        <p:nvSpPr>
          <p:cNvPr id="3" name="TextBox 2">
            <a:extLst>
              <a:ext uri="{FF2B5EF4-FFF2-40B4-BE49-F238E27FC236}">
                <a16:creationId xmlns:a16="http://schemas.microsoft.com/office/drawing/2014/main" id="{27C7EE26-5817-44B5-ACEF-9A6C70179AA7}"/>
              </a:ext>
            </a:extLst>
          </p:cNvPr>
          <p:cNvSpPr txBox="1"/>
          <p:nvPr/>
        </p:nvSpPr>
        <p:spPr>
          <a:xfrm>
            <a:off x="962790" y="6054937"/>
            <a:ext cx="5133210" cy="369332"/>
          </a:xfrm>
          <a:prstGeom prst="rect">
            <a:avLst/>
          </a:prstGeom>
          <a:noFill/>
        </p:spPr>
        <p:txBody>
          <a:bodyPr wrap="square" rtlCol="0">
            <a:spAutoFit/>
          </a:bodyPr>
          <a:lstStyle/>
          <a:p>
            <a:r>
              <a:rPr lang="en-US" b="0" i="0" dirty="0">
                <a:solidFill>
                  <a:srgbClr val="1A1A1A"/>
                </a:solidFill>
                <a:effectLst/>
                <a:latin typeface="-apple-system"/>
              </a:rPr>
              <a:t>Photo by </a:t>
            </a:r>
            <a:r>
              <a:rPr lang="en-US" b="1" i="0" u="none" strike="noStrike" dirty="0">
                <a:solidFill>
                  <a:srgbClr val="1A1A1A"/>
                </a:solidFill>
                <a:effectLst/>
                <a:latin typeface="-apple-system"/>
                <a:hlinkClick r:id="rId3"/>
              </a:rPr>
              <a:t>Nida</a:t>
            </a:r>
            <a:r>
              <a:rPr lang="en-US" b="0" i="0" dirty="0">
                <a:solidFill>
                  <a:srgbClr val="1A1A1A"/>
                </a:solidFill>
                <a:effectLst/>
                <a:latin typeface="-apple-system"/>
              </a:rPr>
              <a:t> from </a:t>
            </a:r>
            <a:r>
              <a:rPr lang="en-US" b="1" i="0" u="none" strike="noStrike" dirty="0" err="1">
                <a:solidFill>
                  <a:srgbClr val="1A1A1A"/>
                </a:solidFill>
                <a:effectLst/>
                <a:latin typeface="-apple-system"/>
                <a:hlinkClick r:id="rId4"/>
              </a:rPr>
              <a:t>Pexels</a:t>
            </a:r>
            <a:endParaRPr lang="en-US" dirty="0"/>
          </a:p>
        </p:txBody>
      </p:sp>
    </p:spTree>
    <p:extLst>
      <p:ext uri="{BB962C8B-B14F-4D97-AF65-F5344CB8AC3E}">
        <p14:creationId xmlns:p14="http://schemas.microsoft.com/office/powerpoint/2010/main" val="152674145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92A0E23D-A3A4-47DA-BC99-547484BBF5BB}"/>
              </a:ext>
            </a:extLst>
          </p:cNvPr>
          <p:cNvPicPr>
            <a:picLocks noGrp="1" noChangeAspect="1"/>
          </p:cNvPicPr>
          <p:nvPr>
            <p:ph idx="1"/>
          </p:nvPr>
        </p:nvPicPr>
        <p:blipFill>
          <a:blip r:embed="rId2"/>
          <a:srcRect t="11685" b="11685"/>
          <a:stretch/>
        </p:blipFill>
        <p:spPr>
          <a:xfrm>
            <a:off x="643467" y="643467"/>
            <a:ext cx="10400354" cy="5313224"/>
          </a:xfrm>
          <a:prstGeom prst="rect">
            <a:avLst/>
          </a:prstGeom>
        </p:spPr>
      </p:pic>
      <p:sp>
        <p:nvSpPr>
          <p:cNvPr id="3" name="TextBox 2">
            <a:extLst>
              <a:ext uri="{FF2B5EF4-FFF2-40B4-BE49-F238E27FC236}">
                <a16:creationId xmlns:a16="http://schemas.microsoft.com/office/drawing/2014/main" id="{6A2CF4CE-9CA8-43FC-879C-3E084C2EB884}"/>
              </a:ext>
            </a:extLst>
          </p:cNvPr>
          <p:cNvSpPr txBox="1"/>
          <p:nvPr/>
        </p:nvSpPr>
        <p:spPr>
          <a:xfrm>
            <a:off x="643467" y="6036816"/>
            <a:ext cx="6032541" cy="369332"/>
          </a:xfrm>
          <a:prstGeom prst="rect">
            <a:avLst/>
          </a:prstGeom>
          <a:noFill/>
        </p:spPr>
        <p:txBody>
          <a:bodyPr wrap="square" rtlCol="0">
            <a:spAutoFit/>
          </a:bodyPr>
          <a:lstStyle/>
          <a:p>
            <a:r>
              <a:rPr lang="en-US" b="0" i="0">
                <a:solidFill>
                  <a:srgbClr val="1A1A1A"/>
                </a:solidFill>
                <a:effectLst/>
                <a:latin typeface="-apple-system"/>
              </a:rPr>
              <a:t>Photo by </a:t>
            </a:r>
            <a:r>
              <a:rPr lang="en-US" b="1" i="0" u="none" strike="noStrike">
                <a:solidFill>
                  <a:srgbClr val="1A1A1A"/>
                </a:solidFill>
                <a:effectLst/>
                <a:latin typeface="-apple-system"/>
                <a:hlinkClick r:id="rId3"/>
              </a:rPr>
              <a:t>Ryutaro Tsukata</a:t>
            </a:r>
            <a:r>
              <a:rPr lang="en-US" b="0" i="0">
                <a:solidFill>
                  <a:srgbClr val="1A1A1A"/>
                </a:solidFill>
                <a:effectLst/>
                <a:latin typeface="-apple-system"/>
              </a:rPr>
              <a:t> from </a:t>
            </a:r>
            <a:r>
              <a:rPr lang="en-US" b="1" i="0" u="none" strike="noStrike">
                <a:solidFill>
                  <a:srgbClr val="1A1A1A"/>
                </a:solidFill>
                <a:effectLst/>
                <a:latin typeface="-apple-system"/>
                <a:hlinkClick r:id="rId4"/>
              </a:rPr>
              <a:t>Pexels</a:t>
            </a:r>
            <a:endParaRPr lang="en-US" dirty="0"/>
          </a:p>
        </p:txBody>
      </p:sp>
    </p:spTree>
    <p:extLst>
      <p:ext uri="{BB962C8B-B14F-4D97-AF65-F5344CB8AC3E}">
        <p14:creationId xmlns:p14="http://schemas.microsoft.com/office/powerpoint/2010/main" val="33220939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92A0E23D-A3A4-47DA-BC99-547484BBF5BB}"/>
              </a:ext>
            </a:extLst>
          </p:cNvPr>
          <p:cNvPicPr>
            <a:picLocks noGrp="1" noChangeAspect="1"/>
          </p:cNvPicPr>
          <p:nvPr>
            <p:ph idx="1"/>
          </p:nvPr>
        </p:nvPicPr>
        <p:blipFill rotWithShape="1">
          <a:blip r:embed="rId2"/>
          <a:srcRect t="12318" r="-2" b="-2"/>
          <a:stretch/>
        </p:blipFill>
        <p:spPr>
          <a:xfrm>
            <a:off x="424928" y="419292"/>
            <a:ext cx="5522976" cy="6053328"/>
          </a:xfrm>
          <a:prstGeom prst="rect">
            <a:avLst/>
          </a:prstGeom>
        </p:spPr>
      </p:pic>
      <p:sp>
        <p:nvSpPr>
          <p:cNvPr id="3" name="TextBox 2">
            <a:extLst>
              <a:ext uri="{FF2B5EF4-FFF2-40B4-BE49-F238E27FC236}">
                <a16:creationId xmlns:a16="http://schemas.microsoft.com/office/drawing/2014/main" id="{27C7EE26-5817-44B5-ACEF-9A6C70179AA7}"/>
              </a:ext>
            </a:extLst>
          </p:cNvPr>
          <p:cNvSpPr txBox="1"/>
          <p:nvPr/>
        </p:nvSpPr>
        <p:spPr>
          <a:xfrm>
            <a:off x="6846137" y="2538919"/>
            <a:ext cx="4602152" cy="3557805"/>
          </a:xfrm>
          <a:prstGeom prst="rect">
            <a:avLst/>
          </a:prstGeom>
        </p:spPr>
        <p:txBody>
          <a:bodyPr vert="horz" lIns="91440" tIns="45720" rIns="91440" bIns="45720" rtlCol="0">
            <a:normAutofit/>
          </a:bodyPr>
          <a:lstStyle/>
          <a:p>
            <a:pPr indent="-182880">
              <a:spcAft>
                <a:spcPts val="600"/>
              </a:spcAft>
              <a:buClr>
                <a:schemeClr val="tx1">
                  <a:lumMod val="85000"/>
                  <a:lumOff val="15000"/>
                </a:schemeClr>
              </a:buClr>
              <a:buFont typeface="Garamond" pitchFamily="18" charset="0"/>
              <a:buChar char="◦"/>
            </a:pPr>
            <a:r>
              <a:rPr lang="en-US" b="0" i="0" dirty="0">
                <a:solidFill>
                  <a:srgbClr val="1A1A1A"/>
                </a:solidFill>
                <a:effectLst/>
                <a:latin typeface="-apple-system"/>
              </a:rPr>
              <a:t>Photo by </a:t>
            </a:r>
            <a:r>
              <a:rPr lang="en-US" b="1" i="0" u="none" strike="noStrike" dirty="0">
                <a:solidFill>
                  <a:srgbClr val="1A1A1A"/>
                </a:solidFill>
                <a:effectLst/>
                <a:latin typeface="-apple-system"/>
                <a:hlinkClick r:id="rId3"/>
              </a:rPr>
              <a:t>Nida</a:t>
            </a:r>
            <a:r>
              <a:rPr lang="en-US" b="0" i="0" dirty="0">
                <a:solidFill>
                  <a:srgbClr val="1A1A1A"/>
                </a:solidFill>
                <a:effectLst/>
                <a:latin typeface="-apple-system"/>
              </a:rPr>
              <a:t> from </a:t>
            </a:r>
            <a:r>
              <a:rPr lang="en-US" b="1" i="0" u="none" strike="noStrike" dirty="0" err="1">
                <a:solidFill>
                  <a:srgbClr val="1A1A1A"/>
                </a:solidFill>
                <a:effectLst/>
                <a:latin typeface="-apple-system"/>
                <a:hlinkClick r:id="rId4"/>
              </a:rPr>
              <a:t>Pexels</a:t>
            </a:r>
            <a:endParaRPr lang="en-US" dirty="0"/>
          </a:p>
        </p:txBody>
      </p:sp>
    </p:spTree>
    <p:extLst>
      <p:ext uri="{BB962C8B-B14F-4D97-AF65-F5344CB8AC3E}">
        <p14:creationId xmlns:p14="http://schemas.microsoft.com/office/powerpoint/2010/main" val="90294259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92A0E23D-A3A4-47DA-BC99-547484BBF5BB}"/>
              </a:ext>
            </a:extLst>
          </p:cNvPr>
          <p:cNvPicPr>
            <a:picLocks noGrp="1" noChangeAspect="1"/>
          </p:cNvPicPr>
          <p:nvPr>
            <p:ph idx="1"/>
          </p:nvPr>
        </p:nvPicPr>
        <p:blipFill>
          <a:blip r:embed="rId2"/>
          <a:srcRect t="8899" b="8899"/>
          <a:stretch/>
        </p:blipFill>
        <p:spPr>
          <a:xfrm>
            <a:off x="424928" y="419292"/>
            <a:ext cx="5522976" cy="6053328"/>
          </a:xfrm>
          <a:prstGeom prst="rect">
            <a:avLst/>
          </a:prstGeom>
        </p:spPr>
      </p:pic>
      <p:sp>
        <p:nvSpPr>
          <p:cNvPr id="3" name="TextBox 2">
            <a:extLst>
              <a:ext uri="{FF2B5EF4-FFF2-40B4-BE49-F238E27FC236}">
                <a16:creationId xmlns:a16="http://schemas.microsoft.com/office/drawing/2014/main" id="{27C7EE26-5817-44B5-ACEF-9A6C70179AA7}"/>
              </a:ext>
            </a:extLst>
          </p:cNvPr>
          <p:cNvSpPr txBox="1"/>
          <p:nvPr/>
        </p:nvSpPr>
        <p:spPr>
          <a:xfrm>
            <a:off x="6846137" y="772357"/>
            <a:ext cx="4602152" cy="5324367"/>
          </a:xfrm>
          <a:prstGeom prst="rect">
            <a:avLst/>
          </a:prstGeom>
        </p:spPr>
        <p:txBody>
          <a:bodyPr vert="horz" lIns="91440" tIns="45720" rIns="91440" bIns="45720" rtlCol="0">
            <a:normAutofit/>
          </a:bodyPr>
          <a:lstStyle/>
          <a:p>
            <a:pPr indent="-182880">
              <a:spcAft>
                <a:spcPts val="600"/>
              </a:spcAft>
              <a:buClr>
                <a:schemeClr val="tx1">
                  <a:lumMod val="85000"/>
                  <a:lumOff val="15000"/>
                </a:schemeClr>
              </a:buClr>
              <a:buFont typeface="Garamond" pitchFamily="18" charset="0"/>
              <a:buChar char="◦"/>
            </a:pPr>
            <a:endParaRPr lang="en-US" b="0" i="0" dirty="0">
              <a:solidFill>
                <a:srgbClr val="1A1A1A"/>
              </a:solidFill>
              <a:effectLst/>
              <a:latin typeface="-apple-system"/>
            </a:endParaRPr>
          </a:p>
          <a:p>
            <a:pPr indent="-182880">
              <a:spcAft>
                <a:spcPts val="600"/>
              </a:spcAft>
              <a:buClr>
                <a:schemeClr val="tx1">
                  <a:lumMod val="85000"/>
                  <a:lumOff val="15000"/>
                </a:schemeClr>
              </a:buClr>
              <a:buFont typeface="Garamond" pitchFamily="18" charset="0"/>
              <a:buChar char="◦"/>
            </a:pPr>
            <a:r>
              <a:rPr lang="en-US" dirty="0">
                <a:solidFill>
                  <a:srgbClr val="1A1A1A"/>
                </a:solidFill>
                <a:latin typeface="-apple-system"/>
              </a:rPr>
              <a:t>Relationship is shattered with</a:t>
            </a:r>
          </a:p>
          <a:p>
            <a:pPr indent="-182880">
              <a:spcAft>
                <a:spcPts val="600"/>
              </a:spcAft>
              <a:buClr>
                <a:schemeClr val="tx1">
                  <a:lumMod val="85000"/>
                  <a:lumOff val="15000"/>
                </a:schemeClr>
              </a:buClr>
              <a:buFont typeface="Garamond" pitchFamily="18" charset="0"/>
              <a:buChar char="◦"/>
            </a:pPr>
            <a:r>
              <a:rPr lang="en-US" dirty="0">
                <a:solidFill>
                  <a:srgbClr val="1A1A1A"/>
                </a:solidFill>
                <a:latin typeface="-apple-system"/>
              </a:rPr>
              <a:t>Self</a:t>
            </a:r>
          </a:p>
          <a:p>
            <a:pPr indent="-182880">
              <a:spcAft>
                <a:spcPts val="600"/>
              </a:spcAft>
              <a:buClr>
                <a:schemeClr val="tx1">
                  <a:lumMod val="85000"/>
                  <a:lumOff val="15000"/>
                </a:schemeClr>
              </a:buClr>
              <a:buFont typeface="Garamond" pitchFamily="18" charset="0"/>
              <a:buChar char="◦"/>
            </a:pPr>
            <a:r>
              <a:rPr lang="en-US" dirty="0">
                <a:solidFill>
                  <a:srgbClr val="1A1A1A"/>
                </a:solidFill>
                <a:latin typeface="-apple-system"/>
              </a:rPr>
              <a:t>God</a:t>
            </a:r>
          </a:p>
          <a:p>
            <a:pPr indent="-182880">
              <a:spcAft>
                <a:spcPts val="600"/>
              </a:spcAft>
              <a:buClr>
                <a:schemeClr val="tx1">
                  <a:lumMod val="85000"/>
                  <a:lumOff val="15000"/>
                </a:schemeClr>
              </a:buClr>
              <a:buFont typeface="Garamond" pitchFamily="18" charset="0"/>
              <a:buChar char="◦"/>
            </a:pPr>
            <a:r>
              <a:rPr lang="en-US" dirty="0">
                <a:solidFill>
                  <a:srgbClr val="1A1A1A"/>
                </a:solidFill>
                <a:latin typeface="-apple-system"/>
              </a:rPr>
              <a:t>Others</a:t>
            </a:r>
          </a:p>
          <a:p>
            <a:pPr indent="-182880">
              <a:spcAft>
                <a:spcPts val="600"/>
              </a:spcAft>
              <a:buClr>
                <a:schemeClr val="tx1">
                  <a:lumMod val="85000"/>
                  <a:lumOff val="15000"/>
                </a:schemeClr>
              </a:buClr>
              <a:buFont typeface="Garamond" pitchFamily="18" charset="0"/>
              <a:buChar char="◦"/>
            </a:pPr>
            <a:r>
              <a:rPr lang="en-US" dirty="0">
                <a:solidFill>
                  <a:srgbClr val="1A1A1A"/>
                </a:solidFill>
                <a:latin typeface="-apple-system"/>
              </a:rPr>
              <a:t>Creation</a:t>
            </a:r>
          </a:p>
          <a:p>
            <a:pPr indent="-182880">
              <a:spcAft>
                <a:spcPts val="600"/>
              </a:spcAft>
              <a:buClr>
                <a:schemeClr val="tx1">
                  <a:lumMod val="85000"/>
                  <a:lumOff val="15000"/>
                </a:schemeClr>
              </a:buClr>
              <a:buFont typeface="Garamond" pitchFamily="18" charset="0"/>
              <a:buChar char="◦"/>
            </a:pPr>
            <a:endParaRPr lang="en-US" b="0" i="0" dirty="0">
              <a:solidFill>
                <a:srgbClr val="1A1A1A"/>
              </a:solidFill>
              <a:effectLst/>
              <a:latin typeface="-apple-system"/>
            </a:endParaRPr>
          </a:p>
          <a:p>
            <a:pPr indent="-182880">
              <a:spcAft>
                <a:spcPts val="600"/>
              </a:spcAft>
              <a:buClr>
                <a:schemeClr val="tx1">
                  <a:lumMod val="85000"/>
                  <a:lumOff val="15000"/>
                </a:schemeClr>
              </a:buClr>
              <a:buFont typeface="Garamond" pitchFamily="18" charset="0"/>
              <a:buChar char="◦"/>
            </a:pPr>
            <a:endParaRPr lang="en-US" dirty="0">
              <a:solidFill>
                <a:srgbClr val="1A1A1A"/>
              </a:solidFill>
              <a:latin typeface="-apple-system"/>
            </a:endParaRPr>
          </a:p>
          <a:p>
            <a:pPr indent="-182880">
              <a:spcAft>
                <a:spcPts val="600"/>
              </a:spcAft>
              <a:buClr>
                <a:schemeClr val="tx1">
                  <a:lumMod val="85000"/>
                  <a:lumOff val="15000"/>
                </a:schemeClr>
              </a:buClr>
              <a:buFont typeface="Garamond" pitchFamily="18" charset="0"/>
              <a:buChar char="◦"/>
            </a:pPr>
            <a:endParaRPr lang="en-US" b="0" i="0" dirty="0">
              <a:solidFill>
                <a:srgbClr val="1A1A1A"/>
              </a:solidFill>
              <a:effectLst/>
              <a:latin typeface="-apple-system"/>
            </a:endParaRPr>
          </a:p>
          <a:p>
            <a:pPr indent="-182880">
              <a:spcAft>
                <a:spcPts val="600"/>
              </a:spcAft>
              <a:buClr>
                <a:schemeClr val="tx1">
                  <a:lumMod val="85000"/>
                  <a:lumOff val="15000"/>
                </a:schemeClr>
              </a:buClr>
              <a:buFont typeface="Garamond" pitchFamily="18" charset="0"/>
              <a:buChar char="◦"/>
            </a:pPr>
            <a:endParaRPr lang="en-US" dirty="0">
              <a:solidFill>
                <a:srgbClr val="1A1A1A"/>
              </a:solidFill>
              <a:latin typeface="-apple-system"/>
            </a:endParaRPr>
          </a:p>
          <a:p>
            <a:pPr indent="-182880">
              <a:spcAft>
                <a:spcPts val="600"/>
              </a:spcAft>
              <a:buClr>
                <a:schemeClr val="tx1">
                  <a:lumMod val="85000"/>
                  <a:lumOff val="15000"/>
                </a:schemeClr>
              </a:buClr>
              <a:buFont typeface="Garamond" pitchFamily="18" charset="0"/>
              <a:buChar char="◦"/>
            </a:pPr>
            <a:endParaRPr lang="en-US" b="0" i="0" dirty="0">
              <a:solidFill>
                <a:srgbClr val="1A1A1A"/>
              </a:solidFill>
              <a:effectLst/>
              <a:latin typeface="-apple-system"/>
            </a:endParaRPr>
          </a:p>
          <a:p>
            <a:pPr indent="-182880">
              <a:spcAft>
                <a:spcPts val="600"/>
              </a:spcAft>
              <a:buClr>
                <a:schemeClr val="tx1">
                  <a:lumMod val="85000"/>
                  <a:lumOff val="15000"/>
                </a:schemeClr>
              </a:buClr>
              <a:buFont typeface="Garamond" pitchFamily="18" charset="0"/>
              <a:buChar char="◦"/>
            </a:pPr>
            <a:endParaRPr lang="en-US" dirty="0">
              <a:solidFill>
                <a:srgbClr val="1A1A1A"/>
              </a:solidFill>
              <a:latin typeface="-apple-system"/>
            </a:endParaRPr>
          </a:p>
          <a:p>
            <a:pPr indent="-182880">
              <a:spcAft>
                <a:spcPts val="600"/>
              </a:spcAft>
              <a:buClr>
                <a:schemeClr val="tx1">
                  <a:lumMod val="85000"/>
                  <a:lumOff val="15000"/>
                </a:schemeClr>
              </a:buClr>
              <a:buFont typeface="Garamond" pitchFamily="18" charset="0"/>
              <a:buChar char="◦"/>
            </a:pPr>
            <a:endParaRPr lang="en-US" b="0" i="0" dirty="0">
              <a:solidFill>
                <a:srgbClr val="1A1A1A"/>
              </a:solidFill>
              <a:effectLst/>
              <a:latin typeface="-apple-system"/>
            </a:endParaRPr>
          </a:p>
          <a:p>
            <a:pPr indent="-182880">
              <a:spcAft>
                <a:spcPts val="600"/>
              </a:spcAft>
              <a:buClr>
                <a:schemeClr val="tx1">
                  <a:lumMod val="85000"/>
                  <a:lumOff val="15000"/>
                </a:schemeClr>
              </a:buClr>
              <a:buFont typeface="Garamond" pitchFamily="18" charset="0"/>
              <a:buChar char="◦"/>
            </a:pPr>
            <a:r>
              <a:rPr lang="en-US" b="0" i="0" dirty="0">
                <a:solidFill>
                  <a:srgbClr val="1A1A1A"/>
                </a:solidFill>
                <a:effectLst/>
                <a:latin typeface="-apple-system"/>
              </a:rPr>
              <a:t>Photo by </a:t>
            </a:r>
            <a:r>
              <a:rPr lang="en-US" b="1" i="0" u="none" strike="noStrike" dirty="0">
                <a:solidFill>
                  <a:srgbClr val="1A1A1A"/>
                </a:solidFill>
                <a:effectLst/>
                <a:latin typeface="-apple-system"/>
                <a:hlinkClick r:id="rId3"/>
              </a:rPr>
              <a:t>Jill Burrow</a:t>
            </a:r>
            <a:r>
              <a:rPr lang="en-US" b="0" i="0" dirty="0">
                <a:solidFill>
                  <a:srgbClr val="1A1A1A"/>
                </a:solidFill>
                <a:effectLst/>
                <a:latin typeface="-apple-system"/>
              </a:rPr>
              <a:t> from </a:t>
            </a:r>
            <a:r>
              <a:rPr lang="en-US" b="1" i="0" u="none" strike="noStrike" dirty="0" err="1">
                <a:solidFill>
                  <a:srgbClr val="1A1A1A"/>
                </a:solidFill>
                <a:effectLst/>
                <a:latin typeface="-apple-system"/>
                <a:hlinkClick r:id="rId4"/>
              </a:rPr>
              <a:t>Pexels</a:t>
            </a:r>
            <a:endParaRPr lang="en-US" dirty="0"/>
          </a:p>
        </p:txBody>
      </p:sp>
    </p:spTree>
    <p:extLst>
      <p:ext uri="{BB962C8B-B14F-4D97-AF65-F5344CB8AC3E}">
        <p14:creationId xmlns:p14="http://schemas.microsoft.com/office/powerpoint/2010/main" val="43137718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92A0E23D-A3A4-47DA-BC99-547484BBF5BB}"/>
              </a:ext>
            </a:extLst>
          </p:cNvPr>
          <p:cNvPicPr>
            <a:picLocks noChangeAspect="1"/>
          </p:cNvPicPr>
          <p:nvPr/>
        </p:nvPicPr>
        <p:blipFill rotWithShape="1">
          <a:blip r:embed="rId2"/>
          <a:srcRect l="6200" r="-2" b="-2"/>
          <a:stretch/>
        </p:blipFill>
        <p:spPr>
          <a:xfrm>
            <a:off x="234696" y="237744"/>
            <a:ext cx="3996183" cy="6382512"/>
          </a:xfrm>
          <a:prstGeom prst="rect">
            <a:avLst/>
          </a:prstGeom>
        </p:spPr>
      </p:pic>
      <p:sp>
        <p:nvSpPr>
          <p:cNvPr id="18" name="Content Placeholder 17">
            <a:extLst>
              <a:ext uri="{FF2B5EF4-FFF2-40B4-BE49-F238E27FC236}">
                <a16:creationId xmlns:a16="http://schemas.microsoft.com/office/drawing/2014/main" id="{C7AF25C9-5F2F-49E8-BD34-F9EC063E0F26}"/>
              </a:ext>
            </a:extLst>
          </p:cNvPr>
          <p:cNvSpPr>
            <a:spLocks noGrp="1"/>
          </p:cNvSpPr>
          <p:nvPr>
            <p:ph idx="1"/>
          </p:nvPr>
        </p:nvSpPr>
        <p:spPr>
          <a:xfrm>
            <a:off x="4965192" y="2386584"/>
            <a:ext cx="6280826" cy="3648456"/>
          </a:xfrm>
        </p:spPr>
        <p:txBody>
          <a:bodyPr>
            <a:normAutofit/>
          </a:bodyPr>
          <a:lstStyle/>
          <a:p>
            <a:endParaRPr lang="en-US" dirty="0"/>
          </a:p>
          <a:p>
            <a:endParaRPr lang="en-US" dirty="0"/>
          </a:p>
          <a:p>
            <a:endParaRPr lang="en-US" dirty="0"/>
          </a:p>
          <a:p>
            <a:endParaRPr lang="en-US" dirty="0"/>
          </a:p>
          <a:p>
            <a:r>
              <a:rPr lang="en-US" b="0" i="0" dirty="0">
                <a:solidFill>
                  <a:srgbClr val="1A1A1A"/>
                </a:solidFill>
                <a:effectLst/>
                <a:latin typeface="-apple-system"/>
              </a:rPr>
              <a:t>Photo by </a:t>
            </a:r>
            <a:r>
              <a:rPr lang="en-US" b="1" i="0" u="none" strike="noStrike" dirty="0">
                <a:solidFill>
                  <a:srgbClr val="1A1A1A"/>
                </a:solidFill>
                <a:effectLst/>
                <a:latin typeface="-apple-system"/>
                <a:hlinkClick r:id="rId3"/>
              </a:rPr>
              <a:t>Nadezhda </a:t>
            </a:r>
            <a:r>
              <a:rPr lang="en-US" b="1" i="0" u="none" strike="noStrike" dirty="0" err="1">
                <a:solidFill>
                  <a:srgbClr val="1A1A1A"/>
                </a:solidFill>
                <a:effectLst/>
                <a:latin typeface="-apple-system"/>
                <a:hlinkClick r:id="rId3"/>
              </a:rPr>
              <a:t>Moryak</a:t>
            </a:r>
            <a:r>
              <a:rPr lang="en-US" b="0" i="0" dirty="0">
                <a:solidFill>
                  <a:srgbClr val="1A1A1A"/>
                </a:solidFill>
                <a:effectLst/>
                <a:latin typeface="-apple-system"/>
              </a:rPr>
              <a:t> from </a:t>
            </a:r>
            <a:r>
              <a:rPr lang="en-US" b="1" i="0" u="none" strike="noStrike" dirty="0" err="1">
                <a:solidFill>
                  <a:srgbClr val="1A1A1A"/>
                </a:solidFill>
                <a:effectLst/>
                <a:latin typeface="-apple-system"/>
                <a:hlinkClick r:id="rId4"/>
              </a:rPr>
              <a:t>Pexels</a:t>
            </a:r>
            <a:endParaRPr lang="en-US" dirty="0"/>
          </a:p>
        </p:txBody>
      </p:sp>
    </p:spTree>
    <p:extLst>
      <p:ext uri="{BB962C8B-B14F-4D97-AF65-F5344CB8AC3E}">
        <p14:creationId xmlns:p14="http://schemas.microsoft.com/office/powerpoint/2010/main" val="20083832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4A6C28E-7EC7-4040-9217-41A840EEFBB5}"/>
              </a:ext>
            </a:extLst>
          </p:cNvPr>
          <p:cNvSpPr>
            <a:spLocks noGrp="1"/>
          </p:cNvSpPr>
          <p:nvPr>
            <p:ph type="title"/>
          </p:nvPr>
        </p:nvSpPr>
        <p:spPr/>
        <p:txBody>
          <a:bodyPr/>
          <a:lstStyle/>
          <a:p>
            <a:r>
              <a:rPr lang="en-US" dirty="0"/>
              <a:t>Outline of the course</a:t>
            </a:r>
          </a:p>
        </p:txBody>
      </p:sp>
      <p:sp>
        <p:nvSpPr>
          <p:cNvPr id="5" name="Content Placeholder 4">
            <a:extLst>
              <a:ext uri="{FF2B5EF4-FFF2-40B4-BE49-F238E27FC236}">
                <a16:creationId xmlns:a16="http://schemas.microsoft.com/office/drawing/2014/main" id="{5878C9FA-EBB0-44ED-875D-72DA71554CBB}"/>
              </a:ext>
            </a:extLst>
          </p:cNvPr>
          <p:cNvSpPr>
            <a:spLocks noGrp="1"/>
          </p:cNvSpPr>
          <p:nvPr>
            <p:ph idx="1"/>
          </p:nvPr>
        </p:nvSpPr>
        <p:spPr/>
        <p:txBody>
          <a:bodyPr/>
          <a:lstStyle/>
          <a:p>
            <a:r>
              <a:rPr lang="en-US" dirty="0"/>
              <a:t>Biblical Base for Mental Health</a:t>
            </a:r>
          </a:p>
          <a:p>
            <a:r>
              <a:rPr lang="en-US" dirty="0"/>
              <a:t>Biological Base for Mental Health</a:t>
            </a:r>
          </a:p>
          <a:p>
            <a:r>
              <a:rPr lang="en-US" dirty="0"/>
              <a:t>Case Studies on Mental Health and the Bible</a:t>
            </a:r>
          </a:p>
          <a:p>
            <a:r>
              <a:rPr lang="en-US" dirty="0"/>
              <a:t>How to Get Well</a:t>
            </a:r>
          </a:p>
          <a:p>
            <a:r>
              <a:rPr lang="en-US" dirty="0"/>
              <a:t>The Opportunity of Growth</a:t>
            </a:r>
          </a:p>
          <a:p>
            <a:r>
              <a:rPr lang="en-US" dirty="0"/>
              <a:t>How to Support Someone Else</a:t>
            </a:r>
          </a:p>
          <a:p>
            <a:r>
              <a:rPr lang="en-US" dirty="0"/>
              <a:t>What the Church Can Do</a:t>
            </a:r>
          </a:p>
        </p:txBody>
      </p:sp>
    </p:spTree>
    <p:extLst>
      <p:ext uri="{BB962C8B-B14F-4D97-AF65-F5344CB8AC3E}">
        <p14:creationId xmlns:p14="http://schemas.microsoft.com/office/powerpoint/2010/main" val="27731216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4A6C28E-7EC7-4040-9217-41A840EEFBB5}"/>
              </a:ext>
            </a:extLst>
          </p:cNvPr>
          <p:cNvSpPr>
            <a:spLocks noGrp="1"/>
          </p:cNvSpPr>
          <p:nvPr>
            <p:ph type="title"/>
          </p:nvPr>
        </p:nvSpPr>
        <p:spPr/>
        <p:txBody>
          <a:bodyPr/>
          <a:lstStyle/>
          <a:p>
            <a:r>
              <a:rPr lang="en-US" dirty="0"/>
              <a:t>Expectations for this class</a:t>
            </a:r>
          </a:p>
        </p:txBody>
      </p:sp>
      <p:sp>
        <p:nvSpPr>
          <p:cNvPr id="5" name="Content Placeholder 4">
            <a:extLst>
              <a:ext uri="{FF2B5EF4-FFF2-40B4-BE49-F238E27FC236}">
                <a16:creationId xmlns:a16="http://schemas.microsoft.com/office/drawing/2014/main" id="{5878C9FA-EBB0-44ED-875D-72DA71554CBB}"/>
              </a:ext>
            </a:extLst>
          </p:cNvPr>
          <p:cNvSpPr>
            <a:spLocks noGrp="1"/>
          </p:cNvSpPr>
          <p:nvPr>
            <p:ph idx="1"/>
          </p:nvPr>
        </p:nvSpPr>
        <p:spPr/>
        <p:txBody>
          <a:bodyPr/>
          <a:lstStyle/>
          <a:p>
            <a:r>
              <a:rPr lang="en-US" dirty="0"/>
              <a:t>Engage all of yourself</a:t>
            </a:r>
          </a:p>
          <a:p>
            <a:r>
              <a:rPr lang="en-US" dirty="0"/>
              <a:t>Take this work seriously</a:t>
            </a:r>
          </a:p>
          <a:p>
            <a:r>
              <a:rPr lang="en-US" dirty="0"/>
              <a:t>Do the homework</a:t>
            </a:r>
          </a:p>
          <a:p>
            <a:r>
              <a:rPr lang="en-US" dirty="0"/>
              <a:t>Laugh early and often</a:t>
            </a:r>
          </a:p>
          <a:p>
            <a:pPr marL="0" indent="0">
              <a:buNone/>
            </a:pPr>
            <a:endParaRPr lang="en-US" dirty="0"/>
          </a:p>
        </p:txBody>
      </p:sp>
    </p:spTree>
    <p:extLst>
      <p:ext uri="{BB962C8B-B14F-4D97-AF65-F5344CB8AC3E}">
        <p14:creationId xmlns:p14="http://schemas.microsoft.com/office/powerpoint/2010/main" val="8808447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A47F5C-50EC-416A-AE8C-6F6BB4225673}"/>
              </a:ext>
            </a:extLst>
          </p:cNvPr>
          <p:cNvSpPr>
            <a:spLocks noGrp="1"/>
          </p:cNvSpPr>
          <p:nvPr>
            <p:ph type="title"/>
          </p:nvPr>
        </p:nvSpPr>
        <p:spPr>
          <a:xfrm>
            <a:off x="1097280" y="286603"/>
            <a:ext cx="10058400" cy="1450757"/>
          </a:xfrm>
        </p:spPr>
        <p:txBody>
          <a:bodyPr>
            <a:normAutofit/>
          </a:bodyPr>
          <a:lstStyle/>
          <a:p>
            <a:r>
              <a:rPr lang="en-US" dirty="0"/>
              <a:t>Basis of this Class</a:t>
            </a:r>
          </a:p>
        </p:txBody>
      </p:sp>
      <p:graphicFrame>
        <p:nvGraphicFramePr>
          <p:cNvPr id="4" name="Content Placeholder 2" descr="SmartArt graphic">
            <a:extLst>
              <a:ext uri="{FF2B5EF4-FFF2-40B4-BE49-F238E27FC236}">
                <a16:creationId xmlns:a16="http://schemas.microsoft.com/office/drawing/2014/main" id="{59F5A1AC-D08D-42AE-B94A-1CAFB517D846}"/>
              </a:ext>
            </a:extLst>
          </p:cNvPr>
          <p:cNvGraphicFramePr>
            <a:graphicFrameLocks noGrp="1"/>
          </p:cNvGraphicFramePr>
          <p:nvPr>
            <p:ph idx="1"/>
            <p:extLst>
              <p:ext uri="{D42A27DB-BD31-4B8C-83A1-F6EECF244321}">
                <p14:modId xmlns:p14="http://schemas.microsoft.com/office/powerpoint/2010/main" val="3535003219"/>
              </p:ext>
            </p:extLst>
          </p:nvPr>
        </p:nvGraphicFramePr>
        <p:xfrm>
          <a:off x="1096963" y="2098515"/>
          <a:ext cx="10058400" cy="378608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1922578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A47F5C-50EC-416A-AE8C-6F6BB4225673}"/>
              </a:ext>
            </a:extLst>
          </p:cNvPr>
          <p:cNvSpPr>
            <a:spLocks noGrp="1"/>
          </p:cNvSpPr>
          <p:nvPr>
            <p:ph type="title"/>
          </p:nvPr>
        </p:nvSpPr>
        <p:spPr>
          <a:xfrm>
            <a:off x="1097280" y="286603"/>
            <a:ext cx="10058400" cy="1450757"/>
          </a:xfrm>
        </p:spPr>
        <p:txBody>
          <a:bodyPr>
            <a:normAutofit/>
          </a:bodyPr>
          <a:lstStyle/>
          <a:p>
            <a:r>
              <a:rPr lang="en-US" dirty="0"/>
              <a:t>Assumptions in this Class</a:t>
            </a:r>
          </a:p>
        </p:txBody>
      </p:sp>
      <p:graphicFrame>
        <p:nvGraphicFramePr>
          <p:cNvPr id="4" name="Content Placeholder 2" descr="SmartArt graphic">
            <a:extLst>
              <a:ext uri="{FF2B5EF4-FFF2-40B4-BE49-F238E27FC236}">
                <a16:creationId xmlns:a16="http://schemas.microsoft.com/office/drawing/2014/main" id="{59F5A1AC-D08D-42AE-B94A-1CAFB517D846}"/>
              </a:ext>
            </a:extLst>
          </p:cNvPr>
          <p:cNvGraphicFramePr>
            <a:graphicFrameLocks noGrp="1"/>
          </p:cNvGraphicFramePr>
          <p:nvPr>
            <p:ph idx="1"/>
            <p:extLst>
              <p:ext uri="{D42A27DB-BD31-4B8C-83A1-F6EECF244321}">
                <p14:modId xmlns:p14="http://schemas.microsoft.com/office/powerpoint/2010/main" val="1875202636"/>
              </p:ext>
            </p:extLst>
          </p:nvPr>
        </p:nvGraphicFramePr>
        <p:xfrm>
          <a:off x="1096963" y="2098515"/>
          <a:ext cx="10058400" cy="378608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0751334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E94681D-2A4C-4A8D-B9B5-31D440D03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39EC50A-248F-46D1-97CD-65A2766F75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14" name="Rectangle 13">
            <a:extLst>
              <a:ext uri="{FF2B5EF4-FFF2-40B4-BE49-F238E27FC236}">
                <a16:creationId xmlns:a16="http://schemas.microsoft.com/office/drawing/2014/main" id="{B4C843F0-96F8-4DFC-93E8-E3533F2238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pic>
        <p:nvPicPr>
          <p:cNvPr id="5" name="Content Placeholder 4">
            <a:extLst>
              <a:ext uri="{FF2B5EF4-FFF2-40B4-BE49-F238E27FC236}">
                <a16:creationId xmlns:a16="http://schemas.microsoft.com/office/drawing/2014/main" id="{92A0E23D-A3A4-47DA-BC99-547484BBF5BB}"/>
              </a:ext>
            </a:extLst>
          </p:cNvPr>
          <p:cNvPicPr>
            <a:picLocks noGrp="1" noChangeAspect="1"/>
          </p:cNvPicPr>
          <p:nvPr>
            <p:ph idx="1"/>
          </p:nvPr>
        </p:nvPicPr>
        <p:blipFill>
          <a:blip r:embed="rId2"/>
          <a:srcRect t="11685" b="11685"/>
          <a:stretch/>
        </p:blipFill>
        <p:spPr>
          <a:xfrm>
            <a:off x="643467" y="643467"/>
            <a:ext cx="10400354" cy="5313224"/>
          </a:xfrm>
          <a:prstGeom prst="rect">
            <a:avLst/>
          </a:prstGeom>
        </p:spPr>
      </p:pic>
      <p:sp>
        <p:nvSpPr>
          <p:cNvPr id="3" name="TextBox 2">
            <a:extLst>
              <a:ext uri="{FF2B5EF4-FFF2-40B4-BE49-F238E27FC236}">
                <a16:creationId xmlns:a16="http://schemas.microsoft.com/office/drawing/2014/main" id="{6A2CF4CE-9CA8-43FC-879C-3E084C2EB884}"/>
              </a:ext>
            </a:extLst>
          </p:cNvPr>
          <p:cNvSpPr txBox="1"/>
          <p:nvPr/>
        </p:nvSpPr>
        <p:spPr>
          <a:xfrm>
            <a:off x="643467" y="6036816"/>
            <a:ext cx="6032541" cy="369332"/>
          </a:xfrm>
          <a:prstGeom prst="rect">
            <a:avLst/>
          </a:prstGeom>
          <a:noFill/>
        </p:spPr>
        <p:txBody>
          <a:bodyPr wrap="square" rtlCol="0">
            <a:spAutoFit/>
          </a:bodyPr>
          <a:lstStyle/>
          <a:p>
            <a:r>
              <a:rPr lang="en-US" b="0" i="0">
                <a:solidFill>
                  <a:srgbClr val="1A1A1A"/>
                </a:solidFill>
                <a:effectLst/>
                <a:latin typeface="-apple-system"/>
              </a:rPr>
              <a:t>Photo by </a:t>
            </a:r>
            <a:r>
              <a:rPr lang="en-US" b="1" i="0" u="none" strike="noStrike">
                <a:solidFill>
                  <a:srgbClr val="1A1A1A"/>
                </a:solidFill>
                <a:effectLst/>
                <a:latin typeface="-apple-system"/>
                <a:hlinkClick r:id="rId3"/>
              </a:rPr>
              <a:t>Ryutaro Tsukata</a:t>
            </a:r>
            <a:r>
              <a:rPr lang="en-US" b="0" i="0">
                <a:solidFill>
                  <a:srgbClr val="1A1A1A"/>
                </a:solidFill>
                <a:effectLst/>
                <a:latin typeface="-apple-system"/>
              </a:rPr>
              <a:t> from </a:t>
            </a:r>
            <a:r>
              <a:rPr lang="en-US" b="1" i="0" u="none" strike="noStrike">
                <a:solidFill>
                  <a:srgbClr val="1A1A1A"/>
                </a:solidFill>
                <a:effectLst/>
                <a:latin typeface="-apple-system"/>
                <a:hlinkClick r:id="rId4"/>
              </a:rPr>
              <a:t>Pexels</a:t>
            </a:r>
            <a:endParaRPr lang="en-US" dirty="0"/>
          </a:p>
        </p:txBody>
      </p:sp>
    </p:spTree>
    <p:extLst>
      <p:ext uri="{BB962C8B-B14F-4D97-AF65-F5344CB8AC3E}">
        <p14:creationId xmlns:p14="http://schemas.microsoft.com/office/powerpoint/2010/main" val="24955744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E94681D-2A4C-4A8D-B9B5-31D440D03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39EC50A-248F-46D1-97CD-65A2766F75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14" name="Rectangle 13">
            <a:extLst>
              <a:ext uri="{FF2B5EF4-FFF2-40B4-BE49-F238E27FC236}">
                <a16:creationId xmlns:a16="http://schemas.microsoft.com/office/drawing/2014/main" id="{B4C843F0-96F8-4DFC-93E8-E3533F2238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pic>
        <p:nvPicPr>
          <p:cNvPr id="5" name="Content Placeholder 4">
            <a:extLst>
              <a:ext uri="{FF2B5EF4-FFF2-40B4-BE49-F238E27FC236}">
                <a16:creationId xmlns:a16="http://schemas.microsoft.com/office/drawing/2014/main" id="{92A0E23D-A3A4-47DA-BC99-547484BBF5BB}"/>
              </a:ext>
            </a:extLst>
          </p:cNvPr>
          <p:cNvPicPr>
            <a:picLocks noGrp="1" noChangeAspect="1"/>
          </p:cNvPicPr>
          <p:nvPr>
            <p:ph idx="1"/>
          </p:nvPr>
        </p:nvPicPr>
        <p:blipFill>
          <a:blip r:embed="rId2"/>
          <a:srcRect t="32971" b="32971"/>
          <a:stretch/>
        </p:blipFill>
        <p:spPr>
          <a:xfrm>
            <a:off x="643467" y="643467"/>
            <a:ext cx="10400354" cy="5313224"/>
          </a:xfrm>
          <a:prstGeom prst="rect">
            <a:avLst/>
          </a:prstGeom>
        </p:spPr>
      </p:pic>
      <p:sp>
        <p:nvSpPr>
          <p:cNvPr id="3" name="TextBox 2">
            <a:extLst>
              <a:ext uri="{FF2B5EF4-FFF2-40B4-BE49-F238E27FC236}">
                <a16:creationId xmlns:a16="http://schemas.microsoft.com/office/drawing/2014/main" id="{6A2CF4CE-9CA8-43FC-879C-3E084C2EB884}"/>
              </a:ext>
            </a:extLst>
          </p:cNvPr>
          <p:cNvSpPr txBox="1"/>
          <p:nvPr/>
        </p:nvSpPr>
        <p:spPr>
          <a:xfrm>
            <a:off x="643467" y="6036816"/>
            <a:ext cx="6032541" cy="369332"/>
          </a:xfrm>
          <a:prstGeom prst="rect">
            <a:avLst/>
          </a:prstGeom>
          <a:noFill/>
        </p:spPr>
        <p:txBody>
          <a:bodyPr wrap="square" rtlCol="0">
            <a:spAutoFit/>
          </a:bodyPr>
          <a:lstStyle/>
          <a:p>
            <a:r>
              <a:rPr lang="en-US" b="0" i="0" dirty="0">
                <a:solidFill>
                  <a:srgbClr val="1A1A1A"/>
                </a:solidFill>
                <a:effectLst/>
                <a:latin typeface="-apple-system"/>
              </a:rPr>
              <a:t>Photo by </a:t>
            </a:r>
            <a:r>
              <a:rPr lang="en-US" b="1" i="0" u="none" strike="noStrike" dirty="0" err="1">
                <a:solidFill>
                  <a:srgbClr val="1A1A1A"/>
                </a:solidFill>
                <a:effectLst/>
                <a:latin typeface="-apple-system"/>
                <a:hlinkClick r:id="rId3"/>
              </a:rPr>
              <a:t>Harshi</a:t>
            </a:r>
            <a:r>
              <a:rPr lang="en-US" b="1" i="0" u="none" strike="noStrike" dirty="0">
                <a:solidFill>
                  <a:srgbClr val="1A1A1A"/>
                </a:solidFill>
                <a:effectLst/>
                <a:latin typeface="-apple-system"/>
                <a:hlinkClick r:id="rId3"/>
              </a:rPr>
              <a:t> </a:t>
            </a:r>
            <a:r>
              <a:rPr lang="en-US" b="1" i="0" u="none" strike="noStrike" dirty="0" err="1">
                <a:solidFill>
                  <a:srgbClr val="1A1A1A"/>
                </a:solidFill>
                <a:effectLst/>
                <a:latin typeface="-apple-system"/>
                <a:hlinkClick r:id="rId3"/>
              </a:rPr>
              <a:t>Rateria</a:t>
            </a:r>
            <a:r>
              <a:rPr lang="en-US" b="0" i="0" dirty="0">
                <a:solidFill>
                  <a:srgbClr val="1A1A1A"/>
                </a:solidFill>
                <a:effectLst/>
                <a:latin typeface="-apple-system"/>
              </a:rPr>
              <a:t> from </a:t>
            </a:r>
            <a:r>
              <a:rPr lang="en-US" b="1" i="0" u="none" strike="noStrike" dirty="0" err="1">
                <a:solidFill>
                  <a:srgbClr val="1A1A1A"/>
                </a:solidFill>
                <a:effectLst/>
                <a:latin typeface="-apple-system"/>
                <a:hlinkClick r:id="rId4"/>
              </a:rPr>
              <a:t>Pexels</a:t>
            </a:r>
            <a:endParaRPr lang="en-US" dirty="0"/>
          </a:p>
        </p:txBody>
      </p:sp>
    </p:spTree>
    <p:extLst>
      <p:ext uri="{BB962C8B-B14F-4D97-AF65-F5344CB8AC3E}">
        <p14:creationId xmlns:p14="http://schemas.microsoft.com/office/powerpoint/2010/main" val="1427123246"/>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VTI">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Savon">
      <a:majorFont>
        <a:latin typeface="Avenir Next LT Pro Light"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venir Next LT Pro"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VTI" id="{A72E8C35-66DD-49F8-AF66-813F19B983AE}" vid="{93CCBC76-B7A1-4C3D-93EA-5CE34C4670F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ustom 46">
    <a:dk1>
      <a:sysClr val="windowText" lastClr="000000"/>
    </a:dk1>
    <a:lt1>
      <a:sysClr val="window" lastClr="FFFFFF"/>
    </a:lt1>
    <a:dk2>
      <a:srgbClr val="121316"/>
    </a:dk2>
    <a:lt2>
      <a:srgbClr val="FEFCF7"/>
    </a:lt2>
    <a:accent1>
      <a:srgbClr val="8394A4"/>
    </a:accent1>
    <a:accent2>
      <a:srgbClr val="65739F"/>
    </a:accent2>
    <a:accent3>
      <a:srgbClr val="B2AC8A"/>
    </a:accent3>
    <a:accent4>
      <a:srgbClr val="879BB3"/>
    </a:accent4>
    <a:accent5>
      <a:srgbClr val="D7B579"/>
    </a:accent5>
    <a:accent6>
      <a:srgbClr val="8A9B89"/>
    </a:accent6>
    <a:hlink>
      <a:srgbClr val="85C4D2"/>
    </a:hlink>
    <a:folHlink>
      <a:srgbClr val="8E8CA7"/>
    </a:folHlink>
  </a:clrScheme>
</a:themeOverride>
</file>

<file path=ppt/theme/themeOverride2.xml><?xml version="1.0" encoding="utf-8"?>
<a:themeOverride xmlns:a="http://schemas.openxmlformats.org/drawingml/2006/main">
  <a:clrScheme name="Custom 46">
    <a:dk1>
      <a:sysClr val="windowText" lastClr="000000"/>
    </a:dk1>
    <a:lt1>
      <a:sysClr val="window" lastClr="FFFFFF"/>
    </a:lt1>
    <a:dk2>
      <a:srgbClr val="121316"/>
    </a:dk2>
    <a:lt2>
      <a:srgbClr val="FEFCF7"/>
    </a:lt2>
    <a:accent1>
      <a:srgbClr val="8394A4"/>
    </a:accent1>
    <a:accent2>
      <a:srgbClr val="65739F"/>
    </a:accent2>
    <a:accent3>
      <a:srgbClr val="B2AC8A"/>
    </a:accent3>
    <a:accent4>
      <a:srgbClr val="879BB3"/>
    </a:accent4>
    <a:accent5>
      <a:srgbClr val="D7B579"/>
    </a:accent5>
    <a:accent6>
      <a:srgbClr val="8A9B89"/>
    </a:accent6>
    <a:hlink>
      <a:srgbClr val="85C4D2"/>
    </a:hlink>
    <a:folHlink>
      <a:srgbClr val="8E8CA7"/>
    </a:folHlink>
  </a:clrScheme>
</a:themeOverride>
</file>

<file path=ppt/theme/themeOverride3.xml><?xml version="1.0" encoding="utf-8"?>
<a:themeOverride xmlns:a="http://schemas.openxmlformats.org/drawingml/2006/main">
  <a:clrScheme name="Custom 46">
    <a:dk1>
      <a:sysClr val="windowText" lastClr="000000"/>
    </a:dk1>
    <a:lt1>
      <a:sysClr val="window" lastClr="FFFFFF"/>
    </a:lt1>
    <a:dk2>
      <a:srgbClr val="121316"/>
    </a:dk2>
    <a:lt2>
      <a:srgbClr val="FEFCF7"/>
    </a:lt2>
    <a:accent1>
      <a:srgbClr val="8394A4"/>
    </a:accent1>
    <a:accent2>
      <a:srgbClr val="65739F"/>
    </a:accent2>
    <a:accent3>
      <a:srgbClr val="B2AC8A"/>
    </a:accent3>
    <a:accent4>
      <a:srgbClr val="879BB3"/>
    </a:accent4>
    <a:accent5>
      <a:srgbClr val="D7B579"/>
    </a:accent5>
    <a:accent6>
      <a:srgbClr val="8A9B89"/>
    </a:accent6>
    <a:hlink>
      <a:srgbClr val="85C4D2"/>
    </a:hlink>
    <a:folHlink>
      <a:srgbClr val="8E8CA7"/>
    </a:folHlink>
  </a:clrScheme>
</a:themeOverride>
</file>

<file path=ppt/theme/themeOverride4.xml><?xml version="1.0" encoding="utf-8"?>
<a:themeOverride xmlns:a="http://schemas.openxmlformats.org/drawingml/2006/main">
  <a:clrScheme name="Custom 46">
    <a:dk1>
      <a:sysClr val="windowText" lastClr="000000"/>
    </a:dk1>
    <a:lt1>
      <a:sysClr val="window" lastClr="FFFFFF"/>
    </a:lt1>
    <a:dk2>
      <a:srgbClr val="121316"/>
    </a:dk2>
    <a:lt2>
      <a:srgbClr val="FEFCF7"/>
    </a:lt2>
    <a:accent1>
      <a:srgbClr val="8394A4"/>
    </a:accent1>
    <a:accent2>
      <a:srgbClr val="65739F"/>
    </a:accent2>
    <a:accent3>
      <a:srgbClr val="B2AC8A"/>
    </a:accent3>
    <a:accent4>
      <a:srgbClr val="879BB3"/>
    </a:accent4>
    <a:accent5>
      <a:srgbClr val="D7B579"/>
    </a:accent5>
    <a:accent6>
      <a:srgbClr val="8A9B89"/>
    </a:accent6>
    <a:hlink>
      <a:srgbClr val="85C4D2"/>
    </a:hlink>
    <a:folHlink>
      <a:srgbClr val="8E8CA7"/>
    </a:folHlink>
  </a:clrScheme>
</a:themeOverride>
</file>

<file path=ppt/theme/themeOverride5.xml><?xml version="1.0" encoding="utf-8"?>
<a:themeOverride xmlns:a="http://schemas.openxmlformats.org/drawingml/2006/main">
  <a:clrScheme name="Custom 46">
    <a:dk1>
      <a:sysClr val="windowText" lastClr="000000"/>
    </a:dk1>
    <a:lt1>
      <a:sysClr val="window" lastClr="FFFFFF"/>
    </a:lt1>
    <a:dk2>
      <a:srgbClr val="121316"/>
    </a:dk2>
    <a:lt2>
      <a:srgbClr val="FEFCF7"/>
    </a:lt2>
    <a:accent1>
      <a:srgbClr val="8394A4"/>
    </a:accent1>
    <a:accent2>
      <a:srgbClr val="65739F"/>
    </a:accent2>
    <a:accent3>
      <a:srgbClr val="B2AC8A"/>
    </a:accent3>
    <a:accent4>
      <a:srgbClr val="879BB3"/>
    </a:accent4>
    <a:accent5>
      <a:srgbClr val="D7B579"/>
    </a:accent5>
    <a:accent6>
      <a:srgbClr val="8A9B89"/>
    </a:accent6>
    <a:hlink>
      <a:srgbClr val="85C4D2"/>
    </a:hlink>
    <a:folHlink>
      <a:srgbClr val="8E8CA7"/>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a410dd7f93c95333ffa1b60ed6adedd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a936d9baba76aa3866493feff160faab"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46BCBFB-BBC7-42F1-95CD-058E172363A0}">
  <ds:schemaRefs>
    <ds:schemaRef ds:uri="http://purl.org/dc/terms/"/>
    <ds:schemaRef ds:uri="http://purl.org/dc/dcmitype/"/>
    <ds:schemaRef ds:uri="http://schemas.microsoft.com/office/2006/metadata/properties"/>
    <ds:schemaRef ds:uri="71af3243-3dd4-4a8d-8c0d-dd76da1f02a5"/>
    <ds:schemaRef ds:uri="http://schemas.microsoft.com/office/2006/documentManagement/types"/>
    <ds:schemaRef ds:uri="16c05727-aa75-4e4a-9b5f-8a80a1165891"/>
    <ds:schemaRef ds:uri="http://www.w3.org/XML/1998/namespace"/>
    <ds:schemaRef ds:uri="http://schemas.microsoft.com/office/infopath/2007/PartnerControls"/>
    <ds:schemaRef ds:uri="http://schemas.openxmlformats.org/package/2006/metadata/core-properties"/>
    <ds:schemaRef ds:uri="http://purl.org/dc/elements/1.1/"/>
  </ds:schemaRefs>
</ds:datastoreItem>
</file>

<file path=customXml/itemProps2.xml><?xml version="1.0" encoding="utf-8"?>
<ds:datastoreItem xmlns:ds="http://schemas.openxmlformats.org/officeDocument/2006/customXml" ds:itemID="{1F91CDEB-92ED-41DC-BF33-2916A768762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259D436-C82E-43E0-8A01-53DF9CED603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{386DF514-6C58-49B9-B3F5-F32BA4E9BB38}tf11531919_win32</Template>
  <TotalTime>7356</TotalTime>
  <Words>1557</Words>
  <Application>Microsoft Office PowerPoint</Application>
  <PresentationFormat>Widescreen</PresentationFormat>
  <Paragraphs>137</Paragraphs>
  <Slides>38</Slides>
  <Notes>7</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38</vt:i4>
      </vt:variant>
    </vt:vector>
  </HeadingPairs>
  <TitlesOfParts>
    <vt:vector size="46" baseType="lpstr">
      <vt:lpstr>-apple-system</vt:lpstr>
      <vt:lpstr>Avenir Next LT Pro</vt:lpstr>
      <vt:lpstr>Avenir Next LT Pro Light</vt:lpstr>
      <vt:lpstr>Calibri</vt:lpstr>
      <vt:lpstr>Courier New</vt:lpstr>
      <vt:lpstr>Garamond</vt:lpstr>
      <vt:lpstr>system-ui</vt:lpstr>
      <vt:lpstr>SavonVTI</vt:lpstr>
      <vt:lpstr>Mental Health Integration</vt:lpstr>
      <vt:lpstr>PowerPoint Presentation</vt:lpstr>
      <vt:lpstr>PowerPoint Presentation</vt:lpstr>
      <vt:lpstr>Outline of the course</vt:lpstr>
      <vt:lpstr>Expectations for this class</vt:lpstr>
      <vt:lpstr>Basis of this Class</vt:lpstr>
      <vt:lpstr>Assumptions in this Class</vt:lpstr>
      <vt:lpstr>PowerPoint Presentation</vt:lpstr>
      <vt:lpstr>PowerPoint Presentation</vt:lpstr>
      <vt:lpstr>Mental Health Integration</vt:lpstr>
      <vt:lpstr>PowerPoint Presentation</vt:lpstr>
      <vt:lpstr>PowerPoint Presentation</vt:lpstr>
      <vt:lpstr>PowerPoint Presentation</vt:lpstr>
      <vt:lpstr>Image: Selem</vt:lpstr>
      <vt:lpstr>Likeness: D’mut </vt:lpstr>
      <vt:lpstr>PowerPoint Presentation</vt:lpstr>
      <vt:lpstr>PowerPoint Presentation</vt:lpstr>
      <vt:lpstr>PowerPoint Presentation</vt:lpstr>
      <vt:lpstr>PowerPoint Presentation</vt:lpstr>
      <vt:lpstr>PowerPoint Presentation</vt:lpstr>
      <vt:lpstr>Mental Health Integration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Mental Health Integration</dc:title>
  <dc:creator>Eugenia Appelhans</dc:creator>
  <cp:lastModifiedBy>Eugenia Appelhans</cp:lastModifiedBy>
  <cp:revision>2</cp:revision>
  <dcterms:created xsi:type="dcterms:W3CDTF">2021-11-22T22:48:52Z</dcterms:created>
  <dcterms:modified xsi:type="dcterms:W3CDTF">2022-03-15T14:54:34Z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