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69" r:id="rId4"/>
    <p:sldId id="261" r:id="rId5"/>
    <p:sldId id="258" r:id="rId6"/>
    <p:sldId id="260" r:id="rId7"/>
    <p:sldId id="259" r:id="rId8"/>
    <p:sldId id="262" r:id="rId9"/>
    <p:sldId id="263" r:id="rId10"/>
    <p:sldId id="270" r:id="rId11"/>
    <p:sldId id="264" r:id="rId12"/>
    <p:sldId id="265" r:id="rId13"/>
    <p:sldId id="266" r:id="rId14"/>
    <p:sldId id="267" r:id="rId15"/>
    <p:sldId id="268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6" d="100"/>
          <a:sy n="76" d="100"/>
        </p:scale>
        <p:origin x="-1088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2" d="100"/>
        <a:sy n="132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8C0DFD-2773-3049-9E53-E51636464292}" type="datetimeFigureOut">
              <a:rPr lang="en-US" smtClean="0"/>
              <a:t>2/2/17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5BD7DD-B34D-544D-AC79-74269C90C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129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6199DA-57D0-D745-89B6-B6C5D30447A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2447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2/2/17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415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2/2/17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267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2/2/17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405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2/2/17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910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2/2/17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101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2/2/17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556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2/2/17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098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2/2/17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643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2/2/17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518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2/2/17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284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2/2/17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199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302F4C-FB3A-074D-B778-A716A27B07F9}" type="datetimeFigureOut">
              <a:rPr lang="en-US" smtClean="0"/>
              <a:t>2/2/17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634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How to manage </a:t>
            </a:r>
            <a:r>
              <a:rPr lang="en-US" b="1" smtClean="0"/>
              <a:t>a business     </a:t>
            </a:r>
            <a:r>
              <a:rPr lang="en-US" b="1" dirty="0" smtClean="0"/>
              <a:t>Part One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Time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00875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Time as it relates to </a:t>
            </a:r>
            <a:r>
              <a:rPr lang="is-I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Steps</a:t>
            </a:r>
            <a:endParaRPr lang="en-US" b="1" dirty="0" smtClean="0"/>
          </a:p>
          <a:p>
            <a:pPr marL="0" indent="0">
              <a:buNone/>
            </a:pPr>
            <a:r>
              <a:rPr lang="en-US" dirty="0" smtClean="0"/>
              <a:t>A step is a specific thing that must be done contributing to some task</a:t>
            </a:r>
            <a:endParaRPr lang="en-US" i="1" dirty="0" smtClean="0"/>
          </a:p>
          <a:p>
            <a:pPr marL="0" indent="0">
              <a:buNone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0291439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When people use planners they often fill the pages with many steps, maybe a few tasks, but seldom the goals.</a:t>
            </a:r>
          </a:p>
          <a:p>
            <a:pPr marL="0" indent="0">
              <a:buNone/>
            </a:pPr>
            <a:r>
              <a:rPr lang="en-US" i="1" dirty="0" smtClean="0"/>
              <a:t>Keep track of all three.</a:t>
            </a:r>
          </a:p>
          <a:p>
            <a:pPr marL="0" indent="0">
              <a:buNone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0047611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Tickler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472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Calendar Time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0836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Topical to-do List </a:t>
            </a:r>
            <a:r>
              <a:rPr lang="en-US" dirty="0"/>
              <a:t>T</a:t>
            </a:r>
            <a:r>
              <a:rPr lang="en-US" dirty="0" smtClean="0"/>
              <a:t>ime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6987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Time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2444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managers favorite verse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 Corinthians 14:</a:t>
            </a:r>
            <a:r>
              <a:rPr lang="en-US" dirty="0" smtClean="0"/>
              <a:t>40 (</a:t>
            </a:r>
            <a:r>
              <a:rPr lang="en-US" dirty="0"/>
              <a:t>NIV</a:t>
            </a:r>
            <a:r>
              <a:rPr lang="en-US" dirty="0" smtClean="0"/>
              <a:t>) </a:t>
            </a:r>
            <a:r>
              <a:rPr lang="en-US" i="1" dirty="0" smtClean="0"/>
              <a:t>But </a:t>
            </a:r>
            <a:r>
              <a:rPr lang="en-US" i="1" dirty="0"/>
              <a:t>everything should be done in a fitting and orderly way.</a:t>
            </a:r>
          </a:p>
        </p:txBody>
      </p:sp>
    </p:spTree>
    <p:extLst>
      <p:ext uri="{BB962C8B-B14F-4D97-AF65-F5344CB8AC3E}">
        <p14:creationId xmlns:p14="http://schemas.microsoft.com/office/powerpoint/2010/main" val="18626660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manage?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Business is made up of many parts that happen at different times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average person can only keep track of so many things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Someone has to co-ordinate the parts, the time, the things, and the people that make it all happen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640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We are going to look at three key management areas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Time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Finance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People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173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manage your time?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i="1" dirty="0" smtClean="0"/>
              <a:t>Time </a:t>
            </a:r>
            <a:r>
              <a:rPr lang="en-US" i="1" dirty="0"/>
              <a:t>is your most precious gift, because you only have a set amount of it</a:t>
            </a:r>
            <a:r>
              <a:rPr lang="en-US" i="1" dirty="0" smtClean="0"/>
              <a:t>. </a:t>
            </a:r>
            <a:r>
              <a:rPr lang="en-US" dirty="0"/>
              <a:t>  </a:t>
            </a:r>
            <a:r>
              <a:rPr lang="en-US" dirty="0" smtClean="0"/>
              <a:t>                    Rick </a:t>
            </a:r>
            <a:r>
              <a:rPr lang="en-US" dirty="0"/>
              <a:t>Warren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1536361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Make the most of your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Psalm 90:12 </a:t>
            </a:r>
            <a:r>
              <a:rPr lang="en-US" i="1" dirty="0"/>
              <a:t>Teach us to number our days, that we may gain a heart of wisdom</a:t>
            </a:r>
            <a:r>
              <a:rPr lang="en-US" i="1" dirty="0" smtClean="0"/>
              <a:t>.</a:t>
            </a:r>
          </a:p>
          <a:p>
            <a:pPr marL="0" indent="0">
              <a:buNone/>
            </a:pPr>
            <a:r>
              <a:rPr lang="en-US" dirty="0"/>
              <a:t>Ephesians 5:15-17 </a:t>
            </a:r>
            <a:r>
              <a:rPr lang="en-US" i="1" dirty="0"/>
              <a:t>So, then, be careful how you live. Do not be unwise but wise, making the best use of your </a:t>
            </a:r>
            <a:r>
              <a:rPr lang="en-US" i="1" dirty="0" smtClean="0"/>
              <a:t>time </a:t>
            </a:r>
            <a:r>
              <a:rPr lang="is-IS" i="1" dirty="0" smtClean="0"/>
              <a:t>…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2127727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Who’s time is 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Psalm 31:14-15 </a:t>
            </a:r>
            <a:r>
              <a:rPr lang="en-US" i="1" dirty="0" smtClean="0"/>
              <a:t>“My </a:t>
            </a:r>
            <a:r>
              <a:rPr lang="en-US" i="1" dirty="0"/>
              <a:t>times are in your hands</a:t>
            </a:r>
            <a:r>
              <a:rPr lang="en-US" i="1" dirty="0" smtClean="0"/>
              <a:t>.”</a:t>
            </a:r>
          </a:p>
          <a:p>
            <a:pPr marL="0" indent="0">
              <a:buNone/>
            </a:pPr>
            <a:r>
              <a:rPr lang="en-US" dirty="0"/>
              <a:t>Proverbs 27:1 </a:t>
            </a:r>
            <a:r>
              <a:rPr lang="en-US" i="1" dirty="0"/>
              <a:t>Do not boast about tomorrow, for you do not know what a day may bring. </a:t>
            </a:r>
            <a:endParaRPr lang="en-US" i="1" dirty="0" smtClean="0"/>
          </a:p>
          <a:p>
            <a:pPr marL="400050" lvl="1" indent="0">
              <a:buNone/>
            </a:pPr>
            <a:r>
              <a:rPr lang="en-US" sz="3200" b="1" dirty="0" smtClean="0"/>
              <a:t>i.e. The planner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3866915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Time as it relates to </a:t>
            </a:r>
            <a:r>
              <a:rPr lang="is-I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Goals</a:t>
            </a:r>
          </a:p>
          <a:p>
            <a:pPr marL="0" indent="0">
              <a:buNone/>
            </a:pPr>
            <a:r>
              <a:rPr lang="en-US" dirty="0"/>
              <a:t>A goal is a desired result or possible outcome that a person or a system envisions, plans and commits to achieve: a personal or organizational desired end-point in some sort of assumed development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i="1" dirty="0" smtClean="0"/>
          </a:p>
          <a:p>
            <a:pPr marL="0" indent="0">
              <a:buNone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884483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Time as it relates to </a:t>
            </a:r>
            <a:r>
              <a:rPr lang="is-I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Tasks or projects</a:t>
            </a:r>
          </a:p>
          <a:p>
            <a:pPr marL="0" indent="0">
              <a:buNone/>
            </a:pPr>
            <a:r>
              <a:rPr lang="en-US" dirty="0"/>
              <a:t>Task (project management), </a:t>
            </a:r>
            <a:r>
              <a:rPr lang="en-US" dirty="0" smtClean="0"/>
              <a:t>is an </a:t>
            </a:r>
            <a:r>
              <a:rPr lang="en-US" dirty="0"/>
              <a:t>activity that needs to be accomplished within a defined period of time or by a deadline</a:t>
            </a:r>
            <a:endParaRPr lang="en-US" i="1" dirty="0" smtClean="0"/>
          </a:p>
          <a:p>
            <a:pPr marL="0" indent="0">
              <a:buNone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9531512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15660</TotalTime>
  <Words>338</Words>
  <Application>Microsoft Macintosh PowerPoint</Application>
  <PresentationFormat>On-screen Show (4:3)</PresentationFormat>
  <Paragraphs>37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How to manage a business     Part One</vt:lpstr>
      <vt:lpstr>A managers favorite verse</vt:lpstr>
      <vt:lpstr>Why manage?</vt:lpstr>
      <vt:lpstr>We are going to look at three key management areas</vt:lpstr>
      <vt:lpstr>Why manage your time?</vt:lpstr>
      <vt:lpstr>Make the most of your time</vt:lpstr>
      <vt:lpstr>Who’s time is it?</vt:lpstr>
      <vt:lpstr>Time as it relates to …</vt:lpstr>
      <vt:lpstr>Time as it relates to …</vt:lpstr>
      <vt:lpstr>Time as it relates to …</vt:lpstr>
      <vt:lpstr>PowerPoint Presentation</vt:lpstr>
      <vt:lpstr>The Tickler system</vt:lpstr>
      <vt:lpstr>Calendar Time Management</vt:lpstr>
      <vt:lpstr>Topical to-do List Time Management</vt:lpstr>
      <vt:lpstr>Project Time Management</vt:lpstr>
    </vt:vector>
  </TitlesOfParts>
  <Company>Christian Leaders Institue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 Elzinga</dc:creator>
  <cp:lastModifiedBy>Steve Elzinga</cp:lastModifiedBy>
  <cp:revision>41</cp:revision>
  <dcterms:created xsi:type="dcterms:W3CDTF">2017-01-10T02:15:11Z</dcterms:created>
  <dcterms:modified xsi:type="dcterms:W3CDTF">2017-02-02T16:23:29Z</dcterms:modified>
</cp:coreProperties>
</file>