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handoutMasterIdLst>
    <p:handoutMasterId r:id="rId8"/>
  </p:handoutMasterIdLst>
  <p:sldIdLst>
    <p:sldId id="300" r:id="rId2"/>
    <p:sldId id="261" r:id="rId3"/>
    <p:sldId id="265" r:id="rId4"/>
    <p:sldId id="297" r:id="rId5"/>
    <p:sldId id="298" r:id="rId6"/>
    <p:sldId id="29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59" autoAdjust="0"/>
    <p:restoredTop sz="94692" autoAdjust="0"/>
  </p:normalViewPr>
  <p:slideViewPr>
    <p:cSldViewPr snapToGrid="0" snapToObjects="1">
      <p:cViewPr>
        <p:scale>
          <a:sx n="110" d="100"/>
          <a:sy n="110" d="100"/>
        </p:scale>
        <p:origin x="-824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EF57C-A8BD-E741-893B-900FC54D5A6D}" type="datetimeFigureOut">
              <a:rPr lang="en-US" smtClean="0"/>
              <a:pPr/>
              <a:t>9/18/15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BF888-1710-1C42-92E7-B223BDEF3C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9/18/15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42123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9/18/15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05168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9/18/15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02452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9/18/15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9136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9/18/15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26115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9/18/15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304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9/18/15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83720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9/18/15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4414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9/18/15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37915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9/18/15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0621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9/18/15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8639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90233-0DD1-4A80-BB1E-9ADC3556DBB6}" type="datetimeFigureOut">
              <a:rPr lang="en-US" smtClean="0"/>
              <a:pPr/>
              <a:t>9/18/15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13915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Elements of worship (beyond music)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119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en-US" i="1" dirty="0" smtClean="0">
                <a:solidFill>
                  <a:srgbClr val="7F7F7F"/>
                </a:solidFill>
              </a:rPr>
              <a:t>The place of Arts in the worship service</a:t>
            </a:r>
          </a:p>
          <a:p>
            <a:pPr algn="ctr">
              <a:buNone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Steve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Elzinga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917123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Worship uses symbols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1091"/>
            <a:ext cx="8229600" cy="4525963"/>
          </a:xfrm>
        </p:spPr>
        <p:txBody>
          <a:bodyPr>
            <a:normAutofit/>
          </a:bodyPr>
          <a:lstStyle/>
          <a:p>
            <a:pPr marL="693738" lvl="1" indent="-457200"/>
            <a:r>
              <a:rPr lang="en-US" dirty="0" smtClean="0"/>
              <a:t>Worship is a dialogue between God and His people.</a:t>
            </a:r>
          </a:p>
          <a:p>
            <a:pPr marL="693738" lvl="1" indent="-457200"/>
            <a:r>
              <a:rPr lang="en-US" dirty="0" smtClean="0"/>
              <a:t>Dialogue is accomplished through communication.</a:t>
            </a:r>
          </a:p>
          <a:p>
            <a:pPr marL="693738" lvl="1" indent="-457200"/>
            <a:r>
              <a:rPr lang="en-US" dirty="0" smtClean="0"/>
              <a:t>Communication is via language</a:t>
            </a:r>
          </a:p>
          <a:p>
            <a:pPr marL="693738" lvl="1" indent="-457200"/>
            <a:r>
              <a:rPr lang="en-US" dirty="0" smtClean="0"/>
              <a:t>Language makes use of symbols.</a:t>
            </a:r>
          </a:p>
          <a:p>
            <a:pPr marL="693738" lvl="1" indent="-457200"/>
            <a:r>
              <a:rPr lang="en-US" dirty="0" smtClean="0"/>
              <a:t>Art is communication through symbols in various forms.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9171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244158"/>
            <a:ext cx="8682182" cy="133985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Common Arts used to help communicate in the Worship Service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1835727"/>
            <a:ext cx="7345364" cy="422520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Music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PowerPoint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Props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Decorations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Lighting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Live drawing or painting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Dance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Drama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6545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65" y="244158"/>
            <a:ext cx="8130520" cy="1339850"/>
          </a:xfrm>
        </p:spPr>
        <p:txBody>
          <a:bodyPr>
            <a:normAutofit/>
          </a:bodyPr>
          <a:lstStyle/>
          <a:p>
            <a:r>
              <a:rPr lang="en-US" b="1" dirty="0" smtClean="0"/>
              <a:t>Craft vs. Art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7345364" cy="312838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0044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65" y="244158"/>
            <a:ext cx="8130520" cy="1339850"/>
          </a:xfrm>
        </p:spPr>
        <p:txBody>
          <a:bodyPr>
            <a:normAutofit/>
          </a:bodyPr>
          <a:lstStyle/>
          <a:p>
            <a:r>
              <a:rPr lang="en-US" b="1" dirty="0" smtClean="0"/>
              <a:t>Word pictures in the Bible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1858818"/>
            <a:ext cx="7345364" cy="288593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Baptism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Lord’s super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Rainbow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Temple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Parables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Images – </a:t>
            </a:r>
          </a:p>
          <a:p>
            <a:pPr marL="400050" lvl="1" indent="0">
              <a:buNone/>
            </a:pPr>
            <a:endParaRPr lang="en-US" sz="2000" b="1" dirty="0" smtClean="0"/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25776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65" y="244158"/>
            <a:ext cx="8130520" cy="1339850"/>
          </a:xfrm>
        </p:spPr>
        <p:txBody>
          <a:bodyPr>
            <a:normAutofit/>
          </a:bodyPr>
          <a:lstStyle/>
          <a:p>
            <a:r>
              <a:rPr lang="en-US" b="1" dirty="0" smtClean="0"/>
              <a:t>Some dangers in the Arts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7345364" cy="230865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Can detract from the Word instead of adding to it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Can become more about the artist than the message of the art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Can become overwhelming to the senses (too many images and metaphors)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53451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1295</TotalTime>
  <Words>133</Words>
  <Application>Microsoft Macintosh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Elements of worship (beyond music) </vt:lpstr>
      <vt:lpstr>Worship uses symbols</vt:lpstr>
      <vt:lpstr>Common Arts used to help communicate in the Worship Service</vt:lpstr>
      <vt:lpstr>Craft vs. Art</vt:lpstr>
      <vt:lpstr>Word pictures in the Bible</vt:lpstr>
      <vt:lpstr>Some dangers in the Arts</vt:lpstr>
    </vt:vector>
  </TitlesOfParts>
  <Company>Pathway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Brianna Prince</cp:lastModifiedBy>
  <cp:revision>63</cp:revision>
  <cp:lastPrinted>2015-07-25T16:19:11Z</cp:lastPrinted>
  <dcterms:created xsi:type="dcterms:W3CDTF">2015-09-18T13:13:48Z</dcterms:created>
  <dcterms:modified xsi:type="dcterms:W3CDTF">2015-09-18T13:14:37Z</dcterms:modified>
</cp:coreProperties>
</file>