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3" r:id="rId4"/>
    <p:sldId id="280" r:id="rId5"/>
    <p:sldId id="28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7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7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3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3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7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6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3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3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9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7B76-B23F-C141-B43D-950FA05555F7}" type="datetimeFigureOut">
              <a:rPr lang="en-US" smtClean="0"/>
              <a:t>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Vision for Enterprise</a:t>
            </a:r>
            <a:br>
              <a:rPr lang="en-US" b="1" dirty="0" smtClean="0"/>
            </a:br>
            <a:r>
              <a:rPr lang="en-US" b="1" dirty="0" smtClean="0"/>
              <a:t>Part One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Ingredients of a </a:t>
            </a:r>
          </a:p>
          <a:p>
            <a:r>
              <a:rPr lang="en-US" sz="3600" dirty="0" smtClean="0"/>
              <a:t>Vision for enterprise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2067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Proverbs 29:</a:t>
            </a:r>
            <a:r>
              <a:rPr lang="en-US" dirty="0" smtClean="0"/>
              <a:t>18 (</a:t>
            </a:r>
            <a:r>
              <a:rPr lang="en-US" dirty="0"/>
              <a:t>KJV</a:t>
            </a:r>
            <a:r>
              <a:rPr lang="en-US" dirty="0" smtClean="0"/>
              <a:t>) </a:t>
            </a:r>
            <a:r>
              <a:rPr lang="en-US" i="1" dirty="0" smtClean="0"/>
              <a:t>Where </a:t>
            </a:r>
            <a:r>
              <a:rPr lang="en-US" i="1" dirty="0"/>
              <a:t>there is no vision, the people </a:t>
            </a:r>
            <a:r>
              <a:rPr lang="en-US" i="1" dirty="0" smtClean="0"/>
              <a:t>perish.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257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smtClean="0"/>
              <a:t>Answer this question: Why do you want to start a business?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415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Ingredients of vision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dirty="0" smtClean="0"/>
              <a:t>Character</a:t>
            </a:r>
          </a:p>
          <a:p>
            <a:pPr>
              <a:buFontTx/>
              <a:buChar char="-"/>
            </a:pPr>
            <a:r>
              <a:rPr lang="en-US" sz="3600" dirty="0" smtClean="0"/>
              <a:t>Personality type</a:t>
            </a:r>
          </a:p>
          <a:p>
            <a:pPr>
              <a:buFontTx/>
              <a:buChar char="-"/>
            </a:pPr>
            <a:r>
              <a:rPr lang="en-US" sz="3600" dirty="0" smtClean="0"/>
              <a:t>Formative experiences</a:t>
            </a:r>
          </a:p>
          <a:p>
            <a:pPr>
              <a:buFontTx/>
              <a:buChar char="-"/>
            </a:pPr>
            <a:r>
              <a:rPr lang="en-US" sz="3600" dirty="0" smtClean="0"/>
              <a:t>Past failures and successes</a:t>
            </a:r>
          </a:p>
          <a:p>
            <a:pPr>
              <a:buFontTx/>
              <a:buChar char="-"/>
            </a:pPr>
            <a:r>
              <a:rPr lang="en-US" sz="3600" dirty="0" smtClean="0"/>
              <a:t>Ah Ha moments (I was blind but now</a:t>
            </a:r>
            <a:r>
              <a:rPr lang="is-IS" sz="3600" dirty="0" smtClean="0"/>
              <a:t>…)</a:t>
            </a:r>
            <a:endParaRPr lang="en-US" sz="3600" dirty="0" smtClean="0"/>
          </a:p>
          <a:p>
            <a:pPr>
              <a:buFontTx/>
              <a:buChar char="-"/>
            </a:pPr>
            <a:r>
              <a:rPr lang="en-US" sz="3600" dirty="0" smtClean="0"/>
              <a:t>Mentors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26202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Ingredients of vision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dirty="0" smtClean="0"/>
              <a:t>Needs</a:t>
            </a:r>
          </a:p>
          <a:p>
            <a:pPr>
              <a:buFontTx/>
              <a:buChar char="-"/>
            </a:pPr>
            <a:r>
              <a:rPr lang="en-US" sz="3600" dirty="0" smtClean="0"/>
              <a:t>Valleys</a:t>
            </a:r>
          </a:p>
          <a:p>
            <a:pPr>
              <a:buFontTx/>
              <a:buChar char="-"/>
            </a:pPr>
            <a:r>
              <a:rPr lang="en-US" sz="3600" dirty="0" smtClean="0"/>
              <a:t>Mountain tops</a:t>
            </a:r>
          </a:p>
          <a:p>
            <a:pPr>
              <a:buFontTx/>
              <a:buChar char="-"/>
            </a:pPr>
            <a:r>
              <a:rPr lang="en-US" sz="3600" dirty="0" smtClean="0"/>
              <a:t>Challenges</a:t>
            </a:r>
          </a:p>
          <a:p>
            <a:pPr>
              <a:buFontTx/>
              <a:buChar char="-"/>
            </a:pPr>
            <a:r>
              <a:rPr lang="en-US" sz="3600" dirty="0" smtClean="0"/>
              <a:t>Competition</a:t>
            </a:r>
          </a:p>
          <a:p>
            <a:pPr>
              <a:buFontTx/>
              <a:buChar char="-"/>
            </a:pPr>
            <a:r>
              <a:rPr lang="en-US" sz="3600" dirty="0" smtClean="0"/>
              <a:t>Dreams </a:t>
            </a:r>
            <a:r>
              <a:rPr lang="en-US" sz="3600" dirty="0" smtClean="0">
                <a:solidFill>
                  <a:srgbClr val="A6A6A6"/>
                </a:solidFill>
              </a:rPr>
              <a:t>(end)</a:t>
            </a:r>
            <a:endParaRPr lang="en-US" sz="3600" dirty="0" smtClean="0">
              <a:solidFill>
                <a:srgbClr val="A6A6A6"/>
              </a:solidFill>
            </a:endParaRP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53397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15808</TotalTime>
  <Words>76</Words>
  <Application>Microsoft Macintosh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Vision for Enterprise Part One</vt:lpstr>
      <vt:lpstr>PowerPoint Presentation</vt:lpstr>
      <vt:lpstr>PowerPoint Presentation</vt:lpstr>
      <vt:lpstr>Ingredients of vision</vt:lpstr>
      <vt:lpstr>Ingredients of vision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40</cp:revision>
  <dcterms:created xsi:type="dcterms:W3CDTF">2017-01-09T21:55:32Z</dcterms:created>
  <dcterms:modified xsi:type="dcterms:W3CDTF">2017-02-02T19:06:04Z</dcterms:modified>
</cp:coreProperties>
</file>