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79" r:id="rId4"/>
    <p:sldId id="280" r:id="rId5"/>
    <p:sldId id="292" r:id="rId6"/>
    <p:sldId id="289" r:id="rId7"/>
    <p:sldId id="293" r:id="rId8"/>
    <p:sldId id="294" r:id="rId9"/>
    <p:sldId id="295" r:id="rId10"/>
    <p:sldId id="282" r:id="rId11"/>
    <p:sldId id="296" r:id="rId12"/>
  </p:sldIdLst>
  <p:sldSz cx="9144000" cy="5143500" type="screen16x9"/>
  <p:notesSz cx="6858000" cy="9144000"/>
  <p:embeddedFontLst>
    <p:embeddedFont>
      <p:font typeface="Roboto Slab" charset="0"/>
      <p:regular r:id="rId14"/>
      <p:bold r:id="rId15"/>
    </p:embeddedFont>
    <p:embeddedFont>
      <p:font typeface="Impact" pitchFamily="34" charset="0"/>
      <p:regular r:id="rId16"/>
    </p:embeddedFont>
    <p:embeddedFont>
      <p:font typeface="Nixie One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51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87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05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3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¡Ore!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4320479" cy="3663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426968" y="1275606"/>
            <a:ext cx="4608512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Nuevas ocasiones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El fruto de la evangelización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Otros evangelizadores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Iglesia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Ben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White on https://unsplash.com/photos/qYanN54gIrI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VIII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artículo “Saturado del Evangelio: Una característica de un creyente sano” (32-36) en la revista 9Marcas: Volvamos al evangelio, edición 5. (4 págs.) 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Oració</a:t>
            </a:r>
            <a:r>
              <a:rPr lang="es-MX" dirty="0">
                <a:latin typeface="Calibri" pitchFamily="34" charset="0"/>
              </a:rPr>
              <a:t>n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VIII: Preparación para el Evangelismo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22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Después </a:t>
            </a:r>
            <a:r>
              <a:rPr lang="es-MX" dirty="0">
                <a:latin typeface="Calibri" pitchFamily="34" charset="0"/>
              </a:rPr>
              <a:t>subió al monte, y llamó a sí a los que él quiso; y vinieron a </a:t>
            </a:r>
            <a:r>
              <a:rPr lang="es-MX" dirty="0" smtClean="0">
                <a:latin typeface="Calibri" pitchFamily="34" charset="0"/>
              </a:rPr>
              <a:t>él. Y </a:t>
            </a:r>
            <a:r>
              <a:rPr lang="es-MX" dirty="0">
                <a:latin typeface="Calibri" pitchFamily="34" charset="0"/>
              </a:rPr>
              <a:t>estableció a doce, para que estuviesen con él, y para enviarlos a </a:t>
            </a:r>
            <a:r>
              <a:rPr lang="es-MX" dirty="0" smtClean="0">
                <a:latin typeface="Calibri" pitchFamily="34" charset="0"/>
              </a:rPr>
              <a:t>predicar, y </a:t>
            </a:r>
            <a:r>
              <a:rPr lang="es-MX" dirty="0">
                <a:latin typeface="Calibri" pitchFamily="34" charset="0"/>
              </a:rPr>
              <a:t>que tuviesen autoridad para sanar enfermedades y para echar fuera demonios: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smtClean="0">
                <a:solidFill>
                  <a:schemeClr val="bg1"/>
                </a:solidFill>
                <a:latin typeface="Calibri" pitchFamily="34" charset="0"/>
              </a:rPr>
              <a:t>Marcos 3:13-15</a:t>
            </a:r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Oración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La oración es un diálogo (transparente, honesto, real)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Relación con Dios: creador, sustentador, salvador, Padre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La oración en la conversación nos invita a la adoración, confesión, gratitud y súplica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Beneficios de la oración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34" name="Google Shape;708;p46"/>
          <p:cNvSpPr/>
          <p:nvPr/>
        </p:nvSpPr>
        <p:spPr>
          <a:xfrm>
            <a:off x="1691840" y="1851750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Nos guía a confiar</a:t>
            </a:r>
          </a:p>
        </p:txBody>
      </p:sp>
      <p:sp>
        <p:nvSpPr>
          <p:cNvPr id="41" name="Google Shape;709;p46"/>
          <p:cNvSpPr/>
          <p:nvPr/>
        </p:nvSpPr>
        <p:spPr>
          <a:xfrm>
            <a:off x="3035251" y="3507854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Produce paz, calma en el ser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3" name="Google Shape;710;p46"/>
          <p:cNvSpPr/>
          <p:nvPr/>
        </p:nvSpPr>
        <p:spPr>
          <a:xfrm>
            <a:off x="7346389" y="1779662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Nos enseña a buscar sabiduría divina 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4" name="Google Shape;711;p46"/>
          <p:cNvSpPr/>
          <p:nvPr/>
        </p:nvSpPr>
        <p:spPr>
          <a:xfrm>
            <a:off x="4716096" y="1779662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Nos acerca a las necesidades de otros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9" name="Google Shape;712;p46"/>
          <p:cNvSpPr/>
          <p:nvPr/>
        </p:nvSpPr>
        <p:spPr>
          <a:xfrm>
            <a:off x="6131265" y="3507854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</a:t>
            </a: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o</a:t>
            </a: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 mantiene expectantes 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" name="Google Shape;713;p46"/>
          <p:cNvSpPr/>
          <p:nvPr/>
        </p:nvSpPr>
        <p:spPr>
          <a:xfrm>
            <a:off x="323688" y="3507854"/>
            <a:ext cx="1440000" cy="14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Cercanía con Dios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8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397768" y="1203598"/>
            <a:ext cx="604644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La oración </a:t>
            </a:r>
            <a:b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</a:b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como disciplina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460375" y="2868206"/>
            <a:ext cx="7529265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Aparte tiempo diariamente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Prepare todo con anticipación 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Exprese todo su sentir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AutoShape 2" descr="Icono De Cruz, Religión Ilustración Diseño Ilustración del Vector -  Ilustración de voluntad, medio: 168585131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AutoShape 2" descr="Iglesia logo cristiano signo símbolos la cruz de Jes - vector de stock |  Crushpixel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2" descr="data:image/png;base64,iVBORw0KGgoAAAANSUhEUgAAARwAAACyCAMAAACnS4D4AAABLFBMVEX///8Rdq4AAAD7+/sAca8Nd6vk5OSkpKT5+fkQdrAKCgoQEBAXFxcUFBQICAgODg4cHBzy8vLd3d3q6upKSkrJycmurq4lJSW1tbVERETMzMx6enqfn583NzdYWFiQkJCNjY3V1dWFhYVfX18pKSlubm5oaGhaWlq/v78yMjJzc3Ozs7M+Pj6ZmZlPT08oKCgAaaQAd6QAba6ew9EpgrBFjr6HsMiz0OEAZKgkf7QVe7IQdbZ4r8zj7ejE3eLO5Otoo8Y3i7Ghzthvo86WxNiQs9Pc8fna5PBgoLySw9SsyNl0rsnF29+iw9pUlLdDh7hzscGoyeF4utUAY6x4osPC1uT///O91NClts1jrdKu1eEeh7KFsdwAWqZJiKvG0t2bwOGKscI7kq7Fz+49HdL1AAAV30lEQVR4nO1diXvayJIXJQmEbnHfNxgwEIxtiI8keBI7GTuxJzP2e2+S3cl7u////7DdkjgtULckkux8/GY+xwa1urrUdXR1VYth9thjjz322GOPPfbYY4899thjjz3+bjCMeDxuGILA/mhKMAREifXj+yOeLOTrxQwioprs5w86YEG0/5V6zVoqZ/wAsvr5bj47I8OCnOjm84Xkd6ImWZMxIyQF8jruXRVFTVRVAB10DVRVtf8EOZ+KfR+SMIxIEVOT1nTZ7F61fpjEYGoShzuf00ZZBj2tWxAl/JDUYqmVr5X7kUKhXyhXKrV8fdAw2Ye+Tedz30XOjBqasLi/RiNhUtOv1Cr4R7eebaQRNZomy/3dknIIoABkMWdkFbRsPpWMO01Y1qimalnVJDhdq9J3xDJUA0mJiK50vh032OftWMEIZ5oNfEXbqasgWJZps7VGEdKFeAp0ERoVV61iJCtIHSkiDJK0nbE0mt04ABl67e0NhFQaXZV36sovd1imBsWWPkin0B8RgDzpbAgXOkjAoE6sEPGDZDGIaQvrqgYpggv7aPL0lgjBXQhUXTlCYNuQOGgkOtat6SxRtYmkSyTUzUgGELUCBcFVNCFKZASFOyDJ8dlfArL0rP95wwhCQio1ErpHgxgvgaLF3a9jbObQ8CYHElSIr64vESIg0UXiS9x2I2JSopiFCPH17Jpk5EE8IGxJN9FjcjabolCqeVDmj9jsirinTYjX6uleFoDUbWHX/kUoaZAja0vFG6PUbGXWutqOPPJRl3ryzZwcZBPFYq9NanPYeceLrmMgNonaUskUk2+Wyow5ROJGdRWadlcB8KYKiXS2JGdJr2dtG7DKnYQERI2pNGSkNSjNBknajO0opm1jg1DGTAWyPYVG38xcuJUHUwYgUedU5LYPWi+sm7IUXmMcmbdYQM4fEy+KJRjQ3AqTas6bJZIjBCqL8mGG081s1X4GNBLSBuVFILoYiUiz2NMPqZqwLLP4zwYBcyj1DdMr1jOziUrVMA+9GhNIcKVVLBbJfJQ57EmzwhwCsaLkTR4afcZkDkvJHGaQaJC41K6o9To9OkfJonSdOQduCpnWeKRA7swmKUslVkggsx1Cz2IrcsVOg9IvXrLkC4rZF1rJpRnd+GKgQ3XWE8sIFKqcFZiMIhPZh623Yeo9ehbb3FlZ74ZBlrcJJ9Y3VBO0ALqSZWYTjoax6FqjI8tAHSpYuw2T1HQi32293eLnDBVQOltaUDtkQi2tA+vYlQtxqKMYyMU+VXcOt2HKDeI1wzoF6wR3AcpbLqc2HnFFeeHckwtlqCdDkdOU3a3dBHeqiwk/N1lBQ5ecxXymN+iAVmtOgb2tmHlfTB+gRtt4GYI5/aDg5x4ryEgb3GxPa5wkaHV6Gua+X0eGMH3zGUyK2yDWKj5usgqQBhu68hBUKSoeRrd4DDnChfCG+2AlEMHR4p73m6yiKYqOcuVlAZgD1SEe7IalngYSULq2q3fCbq2ui10f91hBCja4BR4c+bxHsZh31Qbwaa/6iDlBuJIWYr7pmYPdJKLk0BSfIpECXdaD23AWJeKgkAuSQLTfsA011Y9KZvDc0yXC2C8JmqIW0J51Oe1zZCZ/6WIN60BuNkWUyxUblQ41WqIvJw4jvMUpJUOBPKpOAK9K57nCTgTgnHpylJbREuUgc1zSkpcx1cTM+kcdseWbGMmvTtfdAg10aGlAz+sawPojZhsBMEf2yRwDVF9LkHUgpUMdKMiAg0vTE/0/NNWnWOVEeDaj/SBMz2wc1DLVXnxZ+dU13wrZ94PPqGpgLqCJIumu8Bw9xVp8x1YmXU30Hcir+nWVCDebyEHNHGQuzTWUocrLEQrk/FPHK9bQ92uI8yLRNiUx4rRhFEOTwTTkWWmlpQCaX43c0XwuH1qi7pOEVZRpFXLZnvt9UC1mRMwJIxxIus85HYOOUvF1h7rY8NV+DXGQ6ZjNKkp61tD0AbpgWq48yIpPoWiDLIOHbMUF6uqWoDg9WiKlpsjYE6drNyyA0hCwoVESBz7FSjg40P2Zq7oYJHPi1HGGuqYaZkPNbBgGWcIRKrRmDMLD6Ei+tE6wOqdAq3FYkOpWQ8mcOHU7pk6SlECAuqj5ad4N1FohTUGnRHO2VPXSEv4nZvMKq2k/Ic4Zurqv0aFlTYDrTmrmFCz1G5cl09epqfaEyasQRIpEl9I8rOFQ96fQV9GnfeB5VcHcTNoeX3HmmSDmBEFPU5T8NM8Fo/lsJIEyzychmmFVO6hkwCynNqCZU9dEP82DXZUbkkZnrRpWwKQC5pZObr5kCGhVk5D8rV7TlMPZjqZGJ6V2rK6r6niiZOZBVlsX+UVH8xfv7/pf/S6hCgoVOfYCqqmainPBnBQEoQoFXfW3JXfof/W7jKZKtfcuW/E+pJexzWzP3aRgVGHY7zZaHILb8GSsRTaF+9ZJmzrHtnIxmO2ExEGt+CfGv5/dkwLc1DOzXBvkhqapdPDFthQJoNl7/+wL0efGAYb/nZVCsHKF3UryFWPNskqzRJiSNrPgpUYAjk5d8/vc4753d9ZAkwxvq2BBt2xmah7YLGiif40M/i1xyV+qxjPYyfVEiCmquSnZ0swZJICctqZOFUTfKQnVABKz2nO/1CPWs7baQJ5OoLwo2jSYvJgFlJF7KDlF4agSxGpBLO07ir/F57NS1qZIHPav2A5NQ7ZoQLRYT7vsqAqpzkMAvykoGCnPG+4balkNSZYJ7xCzPYmUHZgPzzb44qAUnXoiZ04BgkiRYF94TPYWhA0FpmXyZIuErfGKitUkCXatQQ3Ug/lNcKE1ZVVJG2QlCB8lBU7l2O6wCkwdCI6Tu6Zte+pU0VhMLhmz+3VUaSGdtFWzyK+UgnBRUJetUseT4dyUep3aYCdMuVhrkVAsrVMGqbMyf43B8lYGJW+E4mCQ8pKKuAp8g1i96WXqOCqBcL+LjwRZ9w5y+b5T2SzWOvIL84PmMx3R1eaeIGWSNxtvmWWzPuvRTEXHdBslD8rLiWC0TELisJpvZrSbGuAgxIybK63mLnW+tMbR2jzkRcsbXHxYYGiqZp1vY9ZRCEU1S18740BxEk0aOVFYGqWRqUsgalitsc+rZjF6m4rqI7PABWV9OIuDDZ0c87wrOsxqdWJZcf25ubd16BoZn+VjfuKpAwBNBDhIxeeTfL0ddqkd5211LmiUpSFo0g1aRgAlsHYtUzvdaVLZc8enIshLOfXhyABxRkVS0zZsmp1rWWMb1qqCat6NuoYRYdAczAstfWBWi1iGZoeCO6zzGS/zqGusX7Q4k7fjV/OqR4fCsljFedaWcGUky9BVhmKEE/V8UMwxb1FvyWlyydqgBOwVZF9HnAFo1BaKjLV1P03VXQE7k5RVsyZSxXrbOhzAD3NmxOL+K6BIhLu5G61H2wy+hZEHBr3yiu/ELmpZiSkO40UFfTkScty0uuD/tIalWlbsachkq6zNvWZAxDq03is82z1YiBS5V99TSx7mDWsc6C2GtjLU6UazoVrlbTIQRJSdH0ksVavrkN4YJljqiZjiCGS9rAEirYMcMxuUH6wUmOZEgrnjyJtYB3l/GvJnXJ1JGh0pFMFD0jcLva7Vk38sDzWuuWZDOdspkHQF9FbEMnixQQIjO0cPI0k5zXF97sDDBkIZ+0fBHPOxCrdtuU0nJ4AuDxZc7YL4HJQVgeb8NECh3tFFTiVlG2JG5sWtCUjChpLEFk7i68zOiKtmE8+RpUxsMm14mT6I26JOPCeOL4a37vJtNo+RBsjI6Qtuh9A62ott0GY9Zqhz7yiEPbs1NWHLjbBTrAdXiW33lANZp1EfeKXmYZVIiDKo2zIctt4nadcrdwcR/9s9dk81oNr9tM+k8tSVOzKq6nU/TShalIXx4cDFfkBVbgmacwJbAD7KyV2R0z0HXweiXThVSyOnB62tykHk1BnI+SJNGKuA1NuBDZ+jaqe90qO9UIVsroa8QgmvPZO+ia0iVUZm6VIgi4Fu364j6aGezALyApYpi/URf9IKyN22zz0SXK5GEk6pQifI/E8HeE+Qfp5lFo4kAPmDKtQPfeWPFcj2HVua3wOF3JCQPG6GxUGsPP/USNUBH3sAB37EqygRZBQbSsAJI89Aeozmc7RBdn5uQrupg+prV7+mEuznxwLZAN6GOmVC6ALtLZvAbDLvqwCeKIMyE0ia5RYgW+X1+IZgE75X0SaxEsEeIOCArPcaMMNvos8W5EiY0w8me3kjCkCTulutLhNTDSQF1BnJTfpsGQGldm9CldChMNEWzVVCt9KPpFKR8gACLTJZRYXk3u0dyjUSDF0mXzoUTAOt4b0pE5q2O6mqKiTpUAbNo6VGTyMvfI6ArvUz/XovbXMn3Qq2fH8J4SLZQyuAlNgVd+qgEluqMDR0SwuwRjgci4XjO1vvxbsvHF924YASWs7VdsIetKItEo+wLquB5nZvRhuvzwj9UiEBCpC+gYKOCKsylwgxSAd6tMwmxA/r0IAEucBmOkjxNP2udNcRozI2+R1apjmMFE7TSFNG9irm24wC5Y/QkymIEPwfVOeKZMt6B9IBrfhilqZFkIlfl+OKJugUaYGFnXoUCPFyA/sGWrPtRb0amRJirArZVCDTJ7WaE+2GohLs+SBryNXN12yVMt4NTzxSBFVBPrt/nznudDLUZlR3uIpimMMiSBrIBb/xzmreZLFv9yshUZ03WN7dIkYoqKCoUA8kosemEJ/T3jI15sjQbQ3hco7dvCPSKKvYUakFFyTPHUBaho539rA65SZhxnMMfiuEvvnmvH6wLm6sK6O7Fr0akD5tFa2HM90IEMGDeJEKfhkSr2Hl4024DFEhrQCaISspQY+h3UBGQfF30upGxPOQlmDgYV1RoT8yLhK0nxPGi6JdhseNPGgSdGklFk0c6vwgAZTgDv1nTJdfg/Iu93ER/1vYDFJOg76XY4PzYoBrq1gRSVRrp9u4JqpZ8vc6Wpidt2b9QfrwYr6P8Vt0lcF6eIc7lUuDiqA1iUTxVFPLok5+zP5A8ucHLpKgMqBDfpcStTyoeAlNHnKXuaNI2KGzqzaImZP09OaBORbpc7gIaUc2ynFQZYqVUs5yWViBNh2+p3gMZuNE3UUBFV7V7Sqk6DyoPihpwmE2RZOPgiFQviun7bHg2noD7LwntKoL7n0ua9gwqDzpaRuGKpnhTqs2mSqDOttRPWmKlTfAFsD9xGzPBR6bBpVVyFY/EbDj5HQU4EvbrZY3eVjqygDZ7fC8eZWnv56WEQOZ6ETWrGQ9fkre4B9CttT1UF6wUgNdU92UMTunzUtXGwZFtiaIgWiuIKnfQMyy9rkD9PU+Sz0JrsdNsHYZqpeSu82DYre+xG2Gimo5unR923VMRr0z8EDykoS4LtFYxq5h9MKdLU2IzpPomNnqtAWms1dV9ptijI5kdrXO4EBzOSvRLmATPFRrbh0UScylagZyNtSybu3ZJDVXKtUombMy0xdndG28fsYU6gJhl0F1JFe5Mg9K9WIp7bqig5ZOZ/5XaxLd35QzKymmrp52G1TFPQqeRnrJA28sktGio12nWpuza6+Pcz9e35o0AnW5puug3E/Jy2Gp8vAOybl5NRK9CkWz9Vfr1TWCI91mjKF6A6zroMKum0umVFHrG2ZhXZmDepp8gfXstYMd93dEzJ8D3cRxH5Trmaw6zjj34nrO2xymiVeNz2e6QfKOiJmDTDdv3Ac10LbHzav+g7YGceDC4WHG/L8ZzjvcDjIva4lSpdbN52u1SqVSLvf7hUIhEomkMA4zh4eHKQvos0K/3y+Xy+i6Wi2fz3e73WazhZAmOrqMdXyaGeSeR4JHqmBS7IKmtN0YHOgDHVRRVFUVrLw+TYZZ9qMCTkAXYiwqfmWiFEXneV4AHZ85pDv25ALJmT6AhJRY+2oxKElefCq5VClFSo2e6IUyDFHRdT2dfkH0zmpn5iS99r2NrHQP0oTXbi/WFGa2AJs+QTAMIx6Ph8M4/3EB/HcYfY6+tcIjLL1ntMGwGmGviHu5eq3R9hm/i5r9H9/VHnvssccee+yxxx577LHHHnvs8f8M3B4bwfB7bAQTioZCoSjHnZ2djzje+it6ETIRxX+aP0LWb/i7qPkbH118Nf9ypUEotPj2+W0cG/xst2HQT/6cu3yFJOz1CWd9GuW50HZwiI9/f2DmhIavmTfT6THLXFkfcr+cR7e0Qex7+27XhP0IrA8aMyd6zbx7Of52yb9/xUWPkIyNjBOeG/HRIcdHQ8MhmkmhUWjEYWHiQtN3SPxO70Kh0YhDF/Ej/D3Po7nEc9GLKBflhiEu+tNMLCQFSAwQaedcCP3Cod/wtLfUA/oWSRF3YV7Gh47weNHlaBBmW1Os4jfD98wr5s0R84E74s++fLg5G/16zD083Z5H+cnkgR/dfXz7+hMfuvj6dD01nj6e3d+FHj7+59PTFRf67ekS8ex+8it3Mf7y23D6+Pnd/Zfp6IdyZAnRk9O7aYi7e+AvL+5Orx75y4fTR/7Pk+H0ZHzKndyfhE5/f0DXcY+nUW56f3p5Or3nLy3JYXBz5t9T5uqPM2Y6uUV8vfl4cnN2Z9xzwvE/Pr188+32JnTFXjO34TE3fPPt9PH95WV0PBnefHp1c3sz/GAcMyfoFrfC7TH7iXn7JHz6x5tvzE8zc7jT48ndmBuPPx3ff/p4/89f//Xlw8fr16fTN3eTr0e/X/7J3374cvf73fR2evvh/t3F+MPd+N0vJ3PmHDHjy1d/TO4nT+NvUe5rnHv56mwyHj68/683IZ4d/vHq9HLy8v3D49No9P5k9Dh5OeXHk+jNy/G74Q03ebz5jePGr4bnJ/F3Lz9Onp7+m3k8Yc62K63vB/7hePLXp9GH68l4cv3t5N/Tfz2d3v4yffryavrh+Pz33/4c3r67P45dP11P7p8ebodfRvfXx3f/Dl1ELeaEhDcce/nqt8nkl2skdcLVGTOaXEfP2ZMQN7p5+OPN6d1k+P4vxJzhzVf+7ZuhcYWZMxx/5gz+ePJ1yL8cC8MP0zefX77//PTtJWbOyU/DnLMPx+9OuKvpX8dnx28fP539en95jH7w11e3V6H7P69CjyfRd58e/vP29Jf7s0v+Lnr19n8+/xWKWswJcZ+Zt0efp0fMnfH14ih6yTBjbnLNR48ZxhhOmWubOZdP98zrER96z7x+iZhjDMe3w1c8/5753yt2aLDM4z3DsmdP3/5gHq9+IubwUWRKouihIz08io54ZGiQ7QhdhC6wXuaR6UBKOjSKYvfO8t6ORty5aVHwzIke3TCT6a/M0/2Ys9w829/hT9DciYbOTd8oGjoLmV9w59ZV+BL0UejsLHoW5U/P0SdIp309iV6dnF/9NDrHDywnkJ8YrDHmuaPV521zIGS7jfzzEZuf4o9Ntpn20f5/14R/D5jMwQ7ARYi74EPbHnh0wauVj02zxyMHacaovw2YH03Az4w9c7bg/wBNucRYT/AH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Rezando manos oración hombre silueta, rezar, mano, gente png | PNGEgg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2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756"/>
          <a:stretch/>
        </p:blipFill>
        <p:spPr bwMode="auto">
          <a:xfrm>
            <a:off x="5601646" y="1275606"/>
            <a:ext cx="2858786" cy="319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352839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(1) Antes de Evangelizar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63" name="Google Shape;295;p28"/>
          <p:cNvSpPr txBox="1">
            <a:spLocks noGrp="1"/>
          </p:cNvSpPr>
          <p:nvPr/>
        </p:nvSpPr>
        <p:spPr>
          <a:xfrm>
            <a:off x="1570944" y="1600511"/>
            <a:ext cx="66261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6"/>
                </a:solidFill>
                <a:latin typeface="Calibri" pitchFamily="34" charset="0"/>
              </a:rPr>
              <a:t>Ore por su comunidad</a:t>
            </a:r>
            <a:endParaRPr sz="7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65" name="Google Shape;297;p28"/>
          <p:cNvSpPr txBox="1">
            <a:spLocks noGrp="1"/>
          </p:cNvSpPr>
          <p:nvPr/>
        </p:nvSpPr>
        <p:spPr>
          <a:xfrm>
            <a:off x="1570944" y="4011910"/>
            <a:ext cx="7753584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000" dirty="0" smtClean="0">
                <a:solidFill>
                  <a:schemeClr val="accent4"/>
                </a:solidFill>
                <a:latin typeface="Calibri" pitchFamily="34" charset="0"/>
              </a:rPr>
              <a:t>Ore por sus palabras </a:t>
            </a:r>
            <a:endParaRPr sz="5000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7" name="Google Shape;299;p28"/>
          <p:cNvSpPr txBox="1">
            <a:spLocks noGrp="1"/>
          </p:cNvSpPr>
          <p:nvPr/>
        </p:nvSpPr>
        <p:spPr>
          <a:xfrm>
            <a:off x="1570944" y="2787774"/>
            <a:ext cx="66261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5"/>
                </a:solidFill>
                <a:latin typeface="Calibri" pitchFamily="34" charset="0"/>
              </a:rPr>
              <a:t>Ore por las personas </a:t>
            </a:r>
            <a:endParaRPr sz="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43" name="Google Shape;755;p48"/>
          <p:cNvSpPr/>
          <p:nvPr/>
        </p:nvSpPr>
        <p:spPr>
          <a:xfrm>
            <a:off x="648628" y="1707654"/>
            <a:ext cx="611004" cy="717793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01;p28"/>
          <p:cNvSpPr/>
          <p:nvPr/>
        </p:nvSpPr>
        <p:spPr>
          <a:xfrm>
            <a:off x="683568" y="4128920"/>
            <a:ext cx="708604" cy="747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863;p48"/>
          <p:cNvGrpSpPr/>
          <p:nvPr/>
        </p:nvGrpSpPr>
        <p:grpSpPr>
          <a:xfrm>
            <a:off x="683568" y="2997199"/>
            <a:ext cx="320052" cy="582663"/>
            <a:chOff x="4747025" y="2332025"/>
            <a:chExt cx="166850" cy="378750"/>
          </a:xfrm>
        </p:grpSpPr>
        <p:sp>
          <p:nvSpPr>
            <p:cNvPr id="46" name="Google Shape;864;p4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5;p48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863;p48"/>
          <p:cNvGrpSpPr/>
          <p:nvPr/>
        </p:nvGrpSpPr>
        <p:grpSpPr>
          <a:xfrm>
            <a:off x="1011588" y="2787774"/>
            <a:ext cx="320052" cy="582663"/>
            <a:chOff x="4747025" y="2332025"/>
            <a:chExt cx="166850" cy="378750"/>
          </a:xfrm>
        </p:grpSpPr>
        <p:sp>
          <p:nvSpPr>
            <p:cNvPr id="49" name="Google Shape;864;p4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5;p48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1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352839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(2) </a:t>
            </a:r>
            <a:r>
              <a:rPr lang="es-MX" dirty="0" smtClean="0">
                <a:latin typeface="Calibri" pitchFamily="34" charset="0"/>
              </a:rPr>
              <a:t>Durante el evangelismo</a:t>
            </a:r>
            <a:r>
              <a:rPr lang="en" dirty="0" smtClean="0">
                <a:latin typeface="Calibri" pitchFamily="34" charset="0"/>
              </a:rPr>
              <a:t> 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63" name="Google Shape;295;p28"/>
          <p:cNvSpPr txBox="1">
            <a:spLocks noGrp="1"/>
          </p:cNvSpPr>
          <p:nvPr/>
        </p:nvSpPr>
        <p:spPr>
          <a:xfrm>
            <a:off x="1547664" y="1600511"/>
            <a:ext cx="792088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6"/>
                </a:solidFill>
                <a:latin typeface="Calibri" pitchFamily="34" charset="0"/>
              </a:rPr>
              <a:t>Ore en breves silencios </a:t>
            </a:r>
            <a:endParaRPr sz="7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65" name="Google Shape;297;p28"/>
          <p:cNvSpPr txBox="1">
            <a:spLocks noGrp="1"/>
          </p:cNvSpPr>
          <p:nvPr/>
        </p:nvSpPr>
        <p:spPr>
          <a:xfrm>
            <a:off x="1619672" y="4011910"/>
            <a:ext cx="7992888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000" dirty="0" smtClean="0">
                <a:solidFill>
                  <a:schemeClr val="accent4"/>
                </a:solidFill>
                <a:latin typeface="Calibri" pitchFamily="34" charset="0"/>
              </a:rPr>
              <a:t>Ore con el evangelizado</a:t>
            </a:r>
            <a:endParaRPr sz="5000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7" name="Google Shape;299;p28"/>
          <p:cNvSpPr txBox="1">
            <a:spLocks noGrp="1"/>
          </p:cNvSpPr>
          <p:nvPr/>
        </p:nvSpPr>
        <p:spPr>
          <a:xfrm>
            <a:off x="1619672" y="2787774"/>
            <a:ext cx="66261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5"/>
                </a:solidFill>
                <a:latin typeface="Calibri" pitchFamily="34" charset="0"/>
              </a:rPr>
              <a:t>Ore por las necesidades</a:t>
            </a:r>
            <a:endParaRPr sz="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grpSp>
        <p:nvGrpSpPr>
          <p:cNvPr id="21" name="Google Shape;855;p48"/>
          <p:cNvGrpSpPr/>
          <p:nvPr/>
        </p:nvGrpSpPr>
        <p:grpSpPr>
          <a:xfrm>
            <a:off x="541717" y="1707654"/>
            <a:ext cx="762007" cy="687611"/>
            <a:chOff x="2623275" y="2333250"/>
            <a:chExt cx="381175" cy="381175"/>
          </a:xfrm>
        </p:grpSpPr>
        <p:sp>
          <p:nvSpPr>
            <p:cNvPr id="22" name="Google Shape;856;p48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57;p48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58;p48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59;p48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727;p48"/>
          <p:cNvGrpSpPr/>
          <p:nvPr/>
        </p:nvGrpSpPr>
        <p:grpSpPr>
          <a:xfrm>
            <a:off x="683568" y="2870417"/>
            <a:ext cx="560525" cy="637437"/>
            <a:chOff x="590250" y="244200"/>
            <a:chExt cx="407975" cy="532175"/>
          </a:xfrm>
        </p:grpSpPr>
        <p:sp>
          <p:nvSpPr>
            <p:cNvPr id="27" name="Google Shape;728;p4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9;p4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0;p48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1;p4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2;p4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3;p4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34;p48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5;p48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6;p48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7;p4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8;p4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39;p4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0;p48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41;p4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301;p28"/>
          <p:cNvSpPr/>
          <p:nvPr/>
        </p:nvSpPr>
        <p:spPr>
          <a:xfrm>
            <a:off x="611560" y="4083918"/>
            <a:ext cx="708604" cy="747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3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352839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(3) Al final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63" name="Google Shape;295;p28"/>
          <p:cNvSpPr txBox="1">
            <a:spLocks noGrp="1"/>
          </p:cNvSpPr>
          <p:nvPr/>
        </p:nvSpPr>
        <p:spPr>
          <a:xfrm>
            <a:off x="1517980" y="1600511"/>
            <a:ext cx="792088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6"/>
                </a:solidFill>
                <a:latin typeface="Calibri" pitchFamily="34" charset="0"/>
              </a:rPr>
              <a:t>Ore en agradecimiento</a:t>
            </a:r>
            <a:endParaRPr sz="7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65" name="Google Shape;297;p28"/>
          <p:cNvSpPr txBox="1">
            <a:spLocks noGrp="1"/>
          </p:cNvSpPr>
          <p:nvPr/>
        </p:nvSpPr>
        <p:spPr>
          <a:xfrm>
            <a:off x="1589988" y="4011910"/>
            <a:ext cx="7992888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000" dirty="0" smtClean="0">
                <a:solidFill>
                  <a:schemeClr val="accent4"/>
                </a:solidFill>
                <a:latin typeface="Calibri" pitchFamily="34" charset="0"/>
              </a:rPr>
              <a:t>Ore adorando a Dios</a:t>
            </a:r>
            <a:endParaRPr sz="5000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7" name="Google Shape;299;p28"/>
          <p:cNvSpPr txBox="1">
            <a:spLocks noGrp="1"/>
          </p:cNvSpPr>
          <p:nvPr/>
        </p:nvSpPr>
        <p:spPr>
          <a:xfrm>
            <a:off x="1589988" y="2787774"/>
            <a:ext cx="7056784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5"/>
                </a:solidFill>
                <a:latin typeface="Calibri" pitchFamily="34" charset="0"/>
              </a:rPr>
              <a:t>Ore por su evangelizado</a:t>
            </a:r>
            <a:endParaRPr sz="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69" name="Google Shape;301;p28"/>
          <p:cNvSpPr/>
          <p:nvPr/>
        </p:nvSpPr>
        <p:spPr>
          <a:xfrm>
            <a:off x="611560" y="2904784"/>
            <a:ext cx="708604" cy="747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776;p48"/>
          <p:cNvSpPr/>
          <p:nvPr/>
        </p:nvSpPr>
        <p:spPr>
          <a:xfrm>
            <a:off x="539552" y="1770472"/>
            <a:ext cx="822257" cy="65726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870;p48"/>
          <p:cNvGrpSpPr/>
          <p:nvPr/>
        </p:nvGrpSpPr>
        <p:grpSpPr>
          <a:xfrm>
            <a:off x="755576" y="4146283"/>
            <a:ext cx="558080" cy="585707"/>
            <a:chOff x="5972700" y="2330200"/>
            <a:chExt cx="411625" cy="387275"/>
          </a:xfrm>
        </p:grpSpPr>
        <p:sp>
          <p:nvSpPr>
            <p:cNvPr id="25" name="Google Shape;871;p4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2;p4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3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6665234</TotalTime>
  <Words>325</Words>
  <Application>Microsoft Office PowerPoint</Application>
  <PresentationFormat>Presentación en pantalla (16:9)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La Oración</vt:lpstr>
      <vt:lpstr>Presentación de PowerPoint</vt:lpstr>
      <vt:lpstr>La Oración</vt:lpstr>
      <vt:lpstr>Beneficios de la oración</vt:lpstr>
      <vt:lpstr>La oración  como disciplina</vt:lpstr>
      <vt:lpstr>(1) Antes de Evangelizar</vt:lpstr>
      <vt:lpstr>(2) Durante el evangelismo </vt:lpstr>
      <vt:lpstr>(3) Al final</vt:lpstr>
      <vt:lpstr>¡Ore!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72</cp:revision>
  <dcterms:modified xsi:type="dcterms:W3CDTF">2021-09-28T14:24:10Z</dcterms:modified>
</cp:coreProperties>
</file>