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-1248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2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81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7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17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4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88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3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68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6CF49-E539-41C2-A145-0D198C689CCD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5B977-7B0E-414B-B2EF-483F7082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7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70051"/>
          </a:xfrm>
        </p:spPr>
        <p:txBody>
          <a:bodyPr>
            <a:normAutofit/>
          </a:bodyPr>
          <a:lstStyle/>
          <a:p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 Introduction and questions of method</a:t>
            </a:r>
            <a:b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3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6552"/>
            <a:ext cx="10515600" cy="4600411"/>
          </a:xfrm>
        </p:spPr>
        <p:txBody>
          <a:bodyPr>
            <a:noAutofit/>
          </a:bodyPr>
          <a:lstStyle/>
          <a:p>
            <a:r>
              <a:rPr lang="en-US" sz="3600" dirty="0"/>
              <a:t>Literary bias</a:t>
            </a:r>
          </a:p>
          <a:p>
            <a:r>
              <a:rPr lang="en-US" sz="3600" dirty="0"/>
              <a:t>Social disparities (now and then) social bias</a:t>
            </a:r>
          </a:p>
          <a:p>
            <a:r>
              <a:rPr lang="en-US" sz="3600" dirty="0"/>
              <a:t>Possibility of retrieving women’s voices</a:t>
            </a:r>
          </a:p>
          <a:p>
            <a:r>
              <a:rPr lang="en-US" sz="3600" dirty="0"/>
              <a:t>Assuming </a:t>
            </a:r>
            <a:r>
              <a:rPr lang="en-US" sz="3600" dirty="0" smtClean="0"/>
              <a:t>masculine plural </a:t>
            </a:r>
            <a:r>
              <a:rPr lang="en-US" sz="3600" dirty="0"/>
              <a:t>words are only </a:t>
            </a:r>
            <a:r>
              <a:rPr lang="en-US" sz="3600" dirty="0" smtClean="0"/>
              <a:t>men </a:t>
            </a:r>
          </a:p>
          <a:p>
            <a:pPr marL="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Phoebe </a:t>
            </a:r>
            <a:r>
              <a:rPr lang="en-US" sz="3600" i="1" dirty="0"/>
              <a:t>diakonos</a:t>
            </a:r>
            <a:r>
              <a:rPr lang="en-US" sz="3600" dirty="0"/>
              <a:t>, </a:t>
            </a:r>
            <a:r>
              <a:rPr lang="en-US" sz="3600" dirty="0" err="1"/>
              <a:t>Junia</a:t>
            </a:r>
            <a:r>
              <a:rPr lang="en-US" sz="3600" dirty="0"/>
              <a:t> </a:t>
            </a:r>
            <a:r>
              <a:rPr lang="en-US" sz="3600" dirty="0" smtClean="0"/>
              <a:t>apostle (Rom 16:1, 7)</a:t>
            </a:r>
            <a:endParaRPr lang="en-US" sz="3600" dirty="0"/>
          </a:p>
          <a:p>
            <a:r>
              <a:rPr lang="en-US" sz="3600" dirty="0"/>
              <a:t>“Role” of women in….</a:t>
            </a:r>
          </a:p>
          <a:p>
            <a:r>
              <a:rPr lang="en-US" sz="3600" dirty="0"/>
              <a:t>“Agency”</a:t>
            </a:r>
          </a:p>
          <a:p>
            <a:r>
              <a:rPr lang="en-US" sz="3600" dirty="0"/>
              <a:t>Problem with women as special topic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740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</TotalTime>
  <Words>29</Words>
  <Application>Microsoft Macintosh PowerPoint</Application>
  <PresentationFormat>Custom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1 Introduction and questions of method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Introduction and questions of method </dc:title>
  <dc:creator>losiek</dc:creator>
  <cp:lastModifiedBy>Wally</cp:lastModifiedBy>
  <cp:revision>6</cp:revision>
  <dcterms:created xsi:type="dcterms:W3CDTF">2019-05-09T02:00:27Z</dcterms:created>
  <dcterms:modified xsi:type="dcterms:W3CDTF">2019-05-15T12:17:26Z</dcterms:modified>
</cp:coreProperties>
</file>