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84" r:id="rId4"/>
    <p:sldId id="285" r:id="rId5"/>
    <p:sldId id="286" r:id="rId6"/>
    <p:sldId id="287" r:id="rId7"/>
    <p:sldId id="291" r:id="rId8"/>
    <p:sldId id="288" r:id="rId9"/>
    <p:sldId id="289" r:id="rId10"/>
    <p:sldId id="290" r:id="rId11"/>
    <p:sldId id="294" r:id="rId12"/>
    <p:sldId id="295" r:id="rId13"/>
    <p:sldId id="296" r:id="rId14"/>
    <p:sldId id="29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50" d="100"/>
          <a:sy n="50" d="100"/>
        </p:scale>
        <p:origin x="-1912"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A87B76-B23F-C141-B43D-950FA05555F7}" type="datetimeFigureOut">
              <a:rPr lang="en-US" smtClean="0"/>
              <a:t>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683275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A87B76-B23F-C141-B43D-950FA05555F7}" type="datetimeFigureOut">
              <a:rPr lang="en-US" smtClean="0"/>
              <a:t>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2370439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A87B76-B23F-C141-B43D-950FA05555F7}" type="datetimeFigureOut">
              <a:rPr lang="en-US" smtClean="0"/>
              <a:t>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403605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A87B76-B23F-C141-B43D-950FA05555F7}" type="datetimeFigureOut">
              <a:rPr lang="en-US" smtClean="0"/>
              <a:t>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944354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A87B76-B23F-C141-B43D-950FA05555F7}" type="datetimeFigureOut">
              <a:rPr lang="en-US" smtClean="0"/>
              <a:t>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794433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A87B76-B23F-C141-B43D-950FA05555F7}" type="datetimeFigureOut">
              <a:rPr lang="en-US" smtClean="0"/>
              <a:t>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2874770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A87B76-B23F-C141-B43D-950FA05555F7}" type="datetimeFigureOut">
              <a:rPr lang="en-US" smtClean="0"/>
              <a:t>2/2/17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486882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A87B76-B23F-C141-B43D-950FA05555F7}" type="datetimeFigureOut">
              <a:rPr lang="en-US" smtClean="0"/>
              <a:t>2/2/17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373296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A87B76-B23F-C141-B43D-950FA05555F7}" type="datetimeFigureOut">
              <a:rPr lang="en-US" smtClean="0"/>
              <a:t>2/2/17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2803337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A87B76-B23F-C141-B43D-950FA05555F7}" type="datetimeFigureOut">
              <a:rPr lang="en-US" smtClean="0"/>
              <a:t>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2952739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A87B76-B23F-C141-B43D-950FA05555F7}" type="datetimeFigureOut">
              <a:rPr lang="en-US" smtClean="0"/>
              <a:t>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AD6099-2EBF-494D-AB83-D4EDA9679BE6}" type="slidenum">
              <a:rPr lang="en-US" smtClean="0"/>
              <a:t>‹#›</a:t>
            </a:fld>
            <a:endParaRPr lang="en-US" dirty="0"/>
          </a:p>
        </p:txBody>
      </p:sp>
    </p:spTree>
    <p:extLst>
      <p:ext uri="{BB962C8B-B14F-4D97-AF65-F5344CB8AC3E}">
        <p14:creationId xmlns:p14="http://schemas.microsoft.com/office/powerpoint/2010/main" val="9786951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87B76-B23F-C141-B43D-950FA05555F7}" type="datetimeFigureOut">
              <a:rPr lang="en-US" smtClean="0"/>
              <a:t>2/2/17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AD6099-2EBF-494D-AB83-D4EDA9679BE6}" type="slidenum">
              <a:rPr lang="en-US" smtClean="0"/>
              <a:t>‹#›</a:t>
            </a:fld>
            <a:endParaRPr lang="en-US" dirty="0"/>
          </a:p>
        </p:txBody>
      </p:sp>
    </p:spTree>
    <p:extLst>
      <p:ext uri="{BB962C8B-B14F-4D97-AF65-F5344CB8AC3E}">
        <p14:creationId xmlns:p14="http://schemas.microsoft.com/office/powerpoint/2010/main" val="3034619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Vision for Enterprise</a:t>
            </a:r>
            <a:br>
              <a:rPr lang="en-US" b="1" dirty="0" smtClean="0"/>
            </a:br>
            <a:r>
              <a:rPr lang="en-US" b="1" dirty="0" smtClean="0"/>
              <a:t>Part Three</a:t>
            </a:r>
            <a:endParaRPr lang="en-US" b="1" dirty="0"/>
          </a:p>
        </p:txBody>
      </p:sp>
      <p:sp>
        <p:nvSpPr>
          <p:cNvPr id="3" name="Subtitle 2"/>
          <p:cNvSpPr>
            <a:spLocks noGrp="1"/>
          </p:cNvSpPr>
          <p:nvPr>
            <p:ph type="subTitle" idx="1"/>
          </p:nvPr>
        </p:nvSpPr>
        <p:spPr/>
        <p:txBody>
          <a:bodyPr>
            <a:normAutofit/>
          </a:bodyPr>
          <a:lstStyle/>
          <a:p>
            <a:r>
              <a:rPr lang="en-US" sz="3600" dirty="0" smtClean="0"/>
              <a:t>Your enterprise vision</a:t>
            </a:r>
            <a:endParaRPr lang="en-US" sz="3600" dirty="0"/>
          </a:p>
        </p:txBody>
      </p:sp>
    </p:spTree>
    <p:extLst>
      <p:ext uri="{BB962C8B-B14F-4D97-AF65-F5344CB8AC3E}">
        <p14:creationId xmlns:p14="http://schemas.microsoft.com/office/powerpoint/2010/main" val="418206796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So what is your vision?</a:t>
            </a:r>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514350" indent="-514350">
              <a:buFont typeface="+mj-lt"/>
              <a:buAutoNum type="arabicPeriod" startAt="4"/>
            </a:pPr>
            <a:endParaRPr lang="en-US" dirty="0" smtClean="0"/>
          </a:p>
          <a:p>
            <a:pPr marL="514350" indent="-514350">
              <a:buFont typeface="+mj-lt"/>
              <a:buAutoNum type="arabicPeriod" startAt="4"/>
            </a:pPr>
            <a:endParaRPr lang="en-US" sz="3600" i="1" dirty="0"/>
          </a:p>
        </p:txBody>
      </p:sp>
    </p:spTree>
    <p:extLst>
      <p:ext uri="{BB962C8B-B14F-4D97-AF65-F5344CB8AC3E}">
        <p14:creationId xmlns:p14="http://schemas.microsoft.com/office/powerpoint/2010/main" val="331952654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What is driving your vision?</a:t>
            </a:r>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0" indent="0">
              <a:buNone/>
            </a:pPr>
            <a:r>
              <a:rPr lang="en-US" b="1" dirty="0" smtClean="0"/>
              <a:t>Acts 26:19</a:t>
            </a:r>
            <a:r>
              <a:rPr lang="en-US" b="1" dirty="0"/>
              <a:t> </a:t>
            </a:r>
            <a:r>
              <a:rPr lang="en-US" i="1" dirty="0"/>
              <a:t>“So then, King Agrippa, I was not disobedient to the vision from heaven. </a:t>
            </a:r>
            <a:r>
              <a:rPr lang="en-US" i="1" dirty="0" smtClean="0"/>
              <a:t>First </a:t>
            </a:r>
            <a:r>
              <a:rPr lang="en-US" i="1" dirty="0"/>
              <a:t>to those in Damascus, then to those in Jerusalem and in all Judea, and then to the Gentiles, I preached that they should repent and turn to God and demonstrate their repentance by their deeds</a:t>
            </a:r>
            <a:r>
              <a:rPr lang="en-US" i="1" dirty="0" smtClean="0"/>
              <a:t>.”</a:t>
            </a:r>
          </a:p>
          <a:p>
            <a:pPr marL="514350" indent="-514350">
              <a:buFont typeface="+mj-lt"/>
              <a:buAutoNum type="arabicPeriod" startAt="4"/>
            </a:pPr>
            <a:endParaRPr lang="en-US" sz="3600" i="1" dirty="0"/>
          </a:p>
        </p:txBody>
      </p:sp>
    </p:spTree>
    <p:extLst>
      <p:ext uri="{BB962C8B-B14F-4D97-AF65-F5344CB8AC3E}">
        <p14:creationId xmlns:p14="http://schemas.microsoft.com/office/powerpoint/2010/main" val="58267853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Most people borrow a vision</a:t>
            </a:r>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514350" indent="-514350">
              <a:buFont typeface="+mj-lt"/>
              <a:buAutoNum type="arabicPeriod"/>
            </a:pPr>
            <a:r>
              <a:rPr lang="en-US" b="1" dirty="0" smtClean="0"/>
              <a:t>Borrowing somebody else’s vision is better than no vision at all</a:t>
            </a:r>
          </a:p>
          <a:p>
            <a:pPr marL="514350" indent="-514350">
              <a:buFont typeface="+mj-lt"/>
              <a:buAutoNum type="arabicPeriod"/>
            </a:pPr>
            <a:r>
              <a:rPr lang="en-US" b="1" i="1" dirty="0" smtClean="0"/>
              <a:t>But a borrowed vision is not as strong as finding one of your own.</a:t>
            </a:r>
          </a:p>
          <a:p>
            <a:pPr marL="514350" indent="-514350">
              <a:buFont typeface="+mj-lt"/>
              <a:buAutoNum type="arabicPeriod"/>
            </a:pPr>
            <a:r>
              <a:rPr lang="en-US" b="1" i="1" dirty="0" smtClean="0"/>
              <a:t>A </a:t>
            </a:r>
            <a:r>
              <a:rPr lang="en-US" b="1" i="1" dirty="0" err="1" smtClean="0"/>
              <a:t>borrrowed</a:t>
            </a:r>
            <a:r>
              <a:rPr lang="en-US" b="1" i="1" dirty="0" smtClean="0"/>
              <a:t> vision often </a:t>
            </a:r>
            <a:r>
              <a:rPr lang="en-US" b="1" i="1" dirty="0" err="1" smtClean="0"/>
              <a:t>anoculates</a:t>
            </a:r>
            <a:r>
              <a:rPr lang="en-US" b="1" i="1" dirty="0" smtClean="0"/>
              <a:t> a person from doing the hard work of finding your own.</a:t>
            </a:r>
          </a:p>
          <a:p>
            <a:pPr marL="514350" indent="-514350">
              <a:buFont typeface="+mj-lt"/>
              <a:buAutoNum type="arabicPeriod"/>
            </a:pPr>
            <a:r>
              <a:rPr lang="en-US" b="1" i="1" dirty="0" smtClean="0"/>
              <a:t>Ultimately you can have the same vision as someone else but you must earn it.</a:t>
            </a:r>
            <a:endParaRPr lang="en-US" i="1" dirty="0" smtClean="0"/>
          </a:p>
          <a:p>
            <a:pPr marL="514350" indent="-514350">
              <a:buFont typeface="+mj-lt"/>
              <a:buAutoNum type="arabicPeriod" startAt="4"/>
            </a:pPr>
            <a:endParaRPr lang="en-US" sz="3600" i="1" dirty="0"/>
          </a:p>
        </p:txBody>
      </p:sp>
    </p:spTree>
    <p:extLst>
      <p:ext uri="{BB962C8B-B14F-4D97-AF65-F5344CB8AC3E}">
        <p14:creationId xmlns:p14="http://schemas.microsoft.com/office/powerpoint/2010/main" val="257392718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How to “earn” your own vision</a:t>
            </a:r>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514350" indent="-514350">
              <a:buFont typeface="+mj-lt"/>
              <a:buAutoNum type="arabicPeriod"/>
            </a:pPr>
            <a:r>
              <a:rPr lang="en-US" b="1" dirty="0" smtClean="0"/>
              <a:t>Pray to God for one.</a:t>
            </a:r>
          </a:p>
          <a:p>
            <a:pPr marL="514350" indent="-514350">
              <a:buFont typeface="+mj-lt"/>
              <a:buAutoNum type="arabicPeriod"/>
            </a:pPr>
            <a:r>
              <a:rPr lang="en-US" b="1" i="1" dirty="0" smtClean="0"/>
              <a:t>Get out and do something. Remember failing can lead to a vision as much and often more than success can.</a:t>
            </a:r>
          </a:p>
          <a:p>
            <a:pPr marL="514350" indent="-514350">
              <a:buFont typeface="+mj-lt"/>
              <a:buAutoNum type="arabicPeriod"/>
            </a:pPr>
            <a:r>
              <a:rPr lang="en-US" b="1" i="1" dirty="0" smtClean="0"/>
              <a:t>Keep learning.</a:t>
            </a:r>
          </a:p>
          <a:p>
            <a:pPr marL="514350" indent="-514350">
              <a:buFont typeface="+mj-lt"/>
              <a:buAutoNum type="arabicPeriod"/>
            </a:pPr>
            <a:r>
              <a:rPr lang="en-US" b="1" i="1" dirty="0" smtClean="0"/>
              <a:t>Find a mentor you admire.</a:t>
            </a:r>
          </a:p>
          <a:p>
            <a:pPr marL="514350" indent="-514350">
              <a:buFont typeface="+mj-lt"/>
              <a:buAutoNum type="arabicPeriod"/>
            </a:pPr>
            <a:r>
              <a:rPr lang="en-US" b="1" i="1" dirty="0" smtClean="0"/>
              <a:t>Follow your passions – things you are good and and really love doing.</a:t>
            </a:r>
          </a:p>
          <a:p>
            <a:pPr marL="514350" indent="-514350">
              <a:buFont typeface="+mj-lt"/>
              <a:buAutoNum type="arabicPeriod"/>
            </a:pPr>
            <a:r>
              <a:rPr lang="en-US" b="1" i="1" dirty="0" smtClean="0"/>
              <a:t>Be patient.</a:t>
            </a:r>
            <a:endParaRPr lang="en-US" i="1" dirty="0" smtClean="0"/>
          </a:p>
          <a:p>
            <a:pPr marL="514350" indent="-514350">
              <a:buFont typeface="+mj-lt"/>
              <a:buAutoNum type="arabicPeriod" startAt="4"/>
            </a:pPr>
            <a:endParaRPr lang="en-US" sz="3600" i="1" dirty="0"/>
          </a:p>
        </p:txBody>
      </p:sp>
    </p:spTree>
    <p:extLst>
      <p:ext uri="{BB962C8B-B14F-4D97-AF65-F5344CB8AC3E}">
        <p14:creationId xmlns:p14="http://schemas.microsoft.com/office/powerpoint/2010/main" val="419158674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The example of my vision</a:t>
            </a:r>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0" indent="0">
              <a:buNone/>
            </a:pPr>
            <a:r>
              <a:rPr lang="en-US" sz="3600" i="1" dirty="0" smtClean="0"/>
              <a:t>The Seven </a:t>
            </a:r>
            <a:r>
              <a:rPr lang="en-US" sz="3600" i="1" dirty="0" smtClean="0"/>
              <a:t>Connections </a:t>
            </a:r>
            <a:r>
              <a:rPr lang="en-US" sz="3600" i="1" dirty="0" smtClean="0">
                <a:solidFill>
                  <a:srgbClr val="A6A6A6"/>
                </a:solidFill>
              </a:rPr>
              <a:t>(end)</a:t>
            </a:r>
            <a:endParaRPr lang="en-US" sz="3600" i="1" dirty="0">
              <a:solidFill>
                <a:srgbClr val="A6A6A6"/>
              </a:solidFill>
            </a:endParaRPr>
          </a:p>
        </p:txBody>
      </p:sp>
    </p:spTree>
    <p:extLst>
      <p:ext uri="{BB962C8B-B14F-4D97-AF65-F5344CB8AC3E}">
        <p14:creationId xmlns:p14="http://schemas.microsoft.com/office/powerpoint/2010/main" val="83593067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0" indent="0">
              <a:buNone/>
            </a:pPr>
            <a:r>
              <a:rPr lang="en-US" dirty="0" smtClean="0"/>
              <a:t>1 Corinthians 15:58</a:t>
            </a:r>
            <a:r>
              <a:rPr lang="en-US" b="1" dirty="0"/>
              <a:t> </a:t>
            </a:r>
            <a:r>
              <a:rPr lang="en-US" dirty="0"/>
              <a:t>So, my dear brothers, since future victory is sure, be strong and steady, always abounding in the Lord’s work, for you know that nothing you do for the Lord is ever wasted as it would be if there were no resurrection.</a:t>
            </a:r>
            <a:endParaRPr lang="en-US" sz="3600" dirty="0"/>
          </a:p>
        </p:txBody>
      </p:sp>
    </p:spTree>
    <p:extLst>
      <p:ext uri="{BB962C8B-B14F-4D97-AF65-F5344CB8AC3E}">
        <p14:creationId xmlns:p14="http://schemas.microsoft.com/office/powerpoint/2010/main" val="5925716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0" indent="0">
              <a:buNone/>
            </a:pPr>
            <a:r>
              <a:rPr lang="en-US" dirty="0"/>
              <a:t>Colossians 3:23-</a:t>
            </a:r>
            <a:r>
              <a:rPr lang="en-US" dirty="0" smtClean="0"/>
              <a:t>24 (</a:t>
            </a:r>
            <a:r>
              <a:rPr lang="en-US" dirty="0"/>
              <a:t>NIV</a:t>
            </a:r>
            <a:r>
              <a:rPr lang="en-US" dirty="0" smtClean="0"/>
              <a:t>)</a:t>
            </a:r>
            <a:r>
              <a:rPr lang="en-US" b="1" dirty="0"/>
              <a:t> </a:t>
            </a:r>
            <a:r>
              <a:rPr lang="en-US" i="1" dirty="0"/>
              <a:t>Whatever you do, work at it with all your heart, as working for the Lord, not for human masters</a:t>
            </a:r>
            <a:r>
              <a:rPr lang="en-US" i="1" dirty="0" smtClean="0"/>
              <a:t>,</a:t>
            </a:r>
            <a:r>
              <a:rPr lang="en-US" b="1" i="1" dirty="0"/>
              <a:t> </a:t>
            </a:r>
            <a:r>
              <a:rPr lang="en-US" i="1" dirty="0"/>
              <a:t>since you know that you will receive an inheritance from the Lord as a reward. It is the Lord Christ you are serving.</a:t>
            </a:r>
            <a:endParaRPr lang="en-US" sz="3600" i="1" dirty="0"/>
          </a:p>
        </p:txBody>
      </p:sp>
    </p:spTree>
    <p:extLst>
      <p:ext uri="{BB962C8B-B14F-4D97-AF65-F5344CB8AC3E}">
        <p14:creationId xmlns:p14="http://schemas.microsoft.com/office/powerpoint/2010/main" val="129982453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0" indent="0">
              <a:buNone/>
            </a:pPr>
            <a:r>
              <a:rPr lang="en-US" dirty="0"/>
              <a:t>Psalm 90:</a:t>
            </a:r>
            <a:r>
              <a:rPr lang="en-US" dirty="0" smtClean="0"/>
              <a:t>10 (</a:t>
            </a:r>
            <a:r>
              <a:rPr lang="en-US" dirty="0"/>
              <a:t>NIV</a:t>
            </a:r>
            <a:r>
              <a:rPr lang="en-US" dirty="0" smtClean="0"/>
              <a:t>) </a:t>
            </a:r>
            <a:r>
              <a:rPr lang="en-US" i="1" dirty="0" smtClean="0"/>
              <a:t>Our </a:t>
            </a:r>
            <a:r>
              <a:rPr lang="en-US" i="1" dirty="0"/>
              <a:t>days may come to seventy years</a:t>
            </a:r>
            <a:r>
              <a:rPr lang="en-US" i="1" dirty="0" smtClean="0"/>
              <a:t>, </a:t>
            </a:r>
            <a:r>
              <a:rPr lang="en-US" i="1" dirty="0"/>
              <a:t> or eighty, if our </a:t>
            </a:r>
            <a:r>
              <a:rPr lang="en-US" i="1" dirty="0" smtClean="0"/>
              <a:t>strength endures; yet </a:t>
            </a:r>
            <a:r>
              <a:rPr lang="en-US" i="1" dirty="0"/>
              <a:t>the best of them are but trouble and sorrow</a:t>
            </a:r>
            <a:r>
              <a:rPr lang="en-US" i="1" dirty="0" smtClean="0"/>
              <a:t>, </a:t>
            </a:r>
            <a:r>
              <a:rPr lang="en-US" i="1" dirty="0"/>
              <a:t> for they quickly pass, and we fly away.</a:t>
            </a:r>
            <a:endParaRPr lang="en-US" sz="3600" i="1" dirty="0"/>
          </a:p>
        </p:txBody>
      </p:sp>
    </p:spTree>
    <p:extLst>
      <p:ext uri="{BB962C8B-B14F-4D97-AF65-F5344CB8AC3E}">
        <p14:creationId xmlns:p14="http://schemas.microsoft.com/office/powerpoint/2010/main" val="378126991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0" indent="0">
              <a:buNone/>
            </a:pPr>
            <a:r>
              <a:rPr lang="en-US" dirty="0"/>
              <a:t>Ecclesiastes 2:24-</a:t>
            </a:r>
            <a:r>
              <a:rPr lang="en-US" dirty="0" smtClean="0"/>
              <a:t>25 </a:t>
            </a:r>
            <a:r>
              <a:rPr lang="en-US" dirty="0"/>
              <a:t>(NIV</a:t>
            </a:r>
            <a:r>
              <a:rPr lang="en-US" dirty="0" smtClean="0"/>
              <a:t>) </a:t>
            </a:r>
            <a:r>
              <a:rPr lang="en-US" b="1" i="1" dirty="0"/>
              <a:t> </a:t>
            </a:r>
            <a:r>
              <a:rPr lang="en-US" i="1" dirty="0"/>
              <a:t>A person can do nothing better than to eat and drink and find satisfaction in their own toil. This too, I see, is from the hand of God</a:t>
            </a:r>
            <a:r>
              <a:rPr lang="en-US" i="1" dirty="0" smtClean="0"/>
              <a:t>,</a:t>
            </a:r>
            <a:r>
              <a:rPr lang="en-US" b="1" i="1" dirty="0"/>
              <a:t> </a:t>
            </a:r>
            <a:r>
              <a:rPr lang="en-US" i="1" dirty="0"/>
              <a:t>for without him, who can eat or find enjoyment?</a:t>
            </a:r>
            <a:endParaRPr lang="en-US" sz="3600" i="1" dirty="0"/>
          </a:p>
        </p:txBody>
      </p:sp>
    </p:spTree>
    <p:extLst>
      <p:ext uri="{BB962C8B-B14F-4D97-AF65-F5344CB8AC3E}">
        <p14:creationId xmlns:p14="http://schemas.microsoft.com/office/powerpoint/2010/main" val="280406620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0" indent="0">
              <a:buNone/>
            </a:pPr>
            <a:r>
              <a:rPr lang="en-US" dirty="0" smtClean="0"/>
              <a:t>Matthew 28:18-20</a:t>
            </a:r>
            <a:r>
              <a:rPr lang="en-US" b="1" dirty="0"/>
              <a:t> </a:t>
            </a:r>
            <a:r>
              <a:rPr lang="en-US" i="1" dirty="0"/>
              <a:t>Then Jesus came to them and said, “All authority in heaven and on earth has been given to me</a:t>
            </a:r>
            <a:r>
              <a:rPr lang="en-US" i="1" dirty="0" smtClean="0"/>
              <a:t>.</a:t>
            </a:r>
            <a:r>
              <a:rPr lang="en-US" b="1" i="1" dirty="0"/>
              <a:t> </a:t>
            </a:r>
            <a:r>
              <a:rPr lang="en-US" i="1" dirty="0"/>
              <a:t>Therefore go and make disciples of all nations, baptizing them in the name of the Father and of the Son and of the Holy Spirit</a:t>
            </a:r>
            <a:r>
              <a:rPr lang="en-US" i="1" dirty="0" smtClean="0"/>
              <a:t>,</a:t>
            </a:r>
            <a:r>
              <a:rPr lang="en-US" b="1" i="1" dirty="0"/>
              <a:t> </a:t>
            </a:r>
            <a:r>
              <a:rPr lang="en-US" i="1" dirty="0"/>
              <a:t>and teaching them to obey everything I have commanded you. And surely I am with you always, to the very end of the age.”</a:t>
            </a:r>
            <a:endParaRPr lang="en-US" sz="3600" i="1" dirty="0"/>
          </a:p>
        </p:txBody>
      </p:sp>
    </p:spTree>
    <p:extLst>
      <p:ext uri="{BB962C8B-B14F-4D97-AF65-F5344CB8AC3E}">
        <p14:creationId xmlns:p14="http://schemas.microsoft.com/office/powerpoint/2010/main" val="70839411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0" indent="0">
              <a:buNone/>
            </a:pPr>
            <a:r>
              <a:rPr lang="en-US" dirty="0"/>
              <a:t>Acts 13:</a:t>
            </a:r>
            <a:r>
              <a:rPr lang="en-US" dirty="0" smtClean="0"/>
              <a:t>36 (</a:t>
            </a:r>
            <a:r>
              <a:rPr lang="en-US" dirty="0"/>
              <a:t>NIV</a:t>
            </a:r>
            <a:r>
              <a:rPr lang="en-US" dirty="0" smtClean="0"/>
              <a:t>) </a:t>
            </a:r>
            <a:r>
              <a:rPr lang="en-US" i="1" dirty="0" smtClean="0"/>
              <a:t>Now </a:t>
            </a:r>
            <a:r>
              <a:rPr lang="en-US" i="1" dirty="0"/>
              <a:t>when David had served God’s purpose in his own generation, he fell asleep; he was buried with his ancestors and his body decayed</a:t>
            </a:r>
            <a:r>
              <a:rPr lang="en-US" dirty="0"/>
              <a:t>.</a:t>
            </a:r>
            <a:endParaRPr lang="en-US" sz="3600" i="1" dirty="0"/>
          </a:p>
        </p:txBody>
      </p:sp>
    </p:spTree>
    <p:extLst>
      <p:ext uri="{BB962C8B-B14F-4D97-AF65-F5344CB8AC3E}">
        <p14:creationId xmlns:p14="http://schemas.microsoft.com/office/powerpoint/2010/main" val="425491449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So what is your vision?</a:t>
            </a:r>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514350" indent="-514350">
              <a:buFont typeface="+mj-lt"/>
              <a:buAutoNum type="arabicPeriod"/>
            </a:pPr>
            <a:r>
              <a:rPr lang="en-US" dirty="0" smtClean="0"/>
              <a:t>Keep working where you are to support yourself, advance in the company to where you can go part time and then spend more time doing ministry?</a:t>
            </a:r>
          </a:p>
          <a:p>
            <a:pPr marL="514350" indent="-514350">
              <a:buFont typeface="+mj-lt"/>
              <a:buAutoNum type="arabicPeriod"/>
            </a:pPr>
            <a:r>
              <a:rPr lang="en-US" i="1" dirty="0" smtClean="0"/>
              <a:t>Start a business to support yourself so you can do </a:t>
            </a:r>
            <a:r>
              <a:rPr lang="en-US" i="1" dirty="0" err="1" smtClean="0"/>
              <a:t>minsitry</a:t>
            </a:r>
            <a:r>
              <a:rPr lang="en-US" i="1" dirty="0" smtClean="0"/>
              <a:t> free of charge with the potential of one day getting  a full time ministry job.</a:t>
            </a:r>
          </a:p>
          <a:p>
            <a:pPr marL="514350" indent="-514350">
              <a:buFont typeface="+mj-lt"/>
              <a:buAutoNum type="arabicPeriod"/>
            </a:pPr>
            <a:r>
              <a:rPr lang="en-US" i="1" dirty="0" smtClean="0"/>
              <a:t>Start a business that not only pays your bills but does some good for the kingdom?</a:t>
            </a:r>
            <a:endParaRPr lang="en-US" i="1" dirty="0"/>
          </a:p>
        </p:txBody>
      </p:sp>
    </p:spTree>
    <p:extLst>
      <p:ext uri="{BB962C8B-B14F-4D97-AF65-F5344CB8AC3E}">
        <p14:creationId xmlns:p14="http://schemas.microsoft.com/office/powerpoint/2010/main" val="278795794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So what is your vision?</a:t>
            </a:r>
            <a:endParaRPr lang="en-US" b="1" dirty="0"/>
          </a:p>
        </p:txBody>
      </p:sp>
      <p:sp>
        <p:nvSpPr>
          <p:cNvPr id="3" name="Content Placeholder 2"/>
          <p:cNvSpPr>
            <a:spLocks noGrp="1"/>
          </p:cNvSpPr>
          <p:nvPr>
            <p:ph idx="1"/>
          </p:nvPr>
        </p:nvSpPr>
        <p:spPr>
          <a:xfrm>
            <a:off x="814664" y="1600200"/>
            <a:ext cx="7872136" cy="4525963"/>
          </a:xfrm>
        </p:spPr>
        <p:txBody>
          <a:bodyPr>
            <a:noAutofit/>
          </a:bodyPr>
          <a:lstStyle/>
          <a:p>
            <a:pPr marL="514350" indent="-514350">
              <a:buFont typeface="+mj-lt"/>
              <a:buAutoNum type="arabicPeriod" startAt="4"/>
            </a:pPr>
            <a:r>
              <a:rPr lang="en-US" dirty="0" smtClean="0"/>
              <a:t>Keep studying a CLI, taking courses in ministry and enterprise until God gives you a vision for your future?</a:t>
            </a:r>
          </a:p>
          <a:p>
            <a:pPr marL="514350" indent="-514350">
              <a:buFont typeface="+mj-lt"/>
              <a:buAutoNum type="arabicPeriod" startAt="4"/>
            </a:pPr>
            <a:r>
              <a:rPr lang="en-US" dirty="0" smtClean="0"/>
              <a:t>To be so </a:t>
            </a:r>
            <a:r>
              <a:rPr lang="en-US" dirty="0" smtClean="0"/>
              <a:t>successful </a:t>
            </a:r>
            <a:r>
              <a:rPr lang="en-US" dirty="0" smtClean="0"/>
              <a:t>as an </a:t>
            </a:r>
            <a:r>
              <a:rPr lang="en-US" dirty="0" err="1" smtClean="0"/>
              <a:t>entrepneur</a:t>
            </a:r>
            <a:r>
              <a:rPr lang="en-US" dirty="0" smtClean="0"/>
              <a:t> that you not only make a huge difference in the lives of people you hire but you become a sponsor of Church planters and Christian leaders.</a:t>
            </a:r>
          </a:p>
          <a:p>
            <a:pPr marL="514350" indent="-514350">
              <a:buFont typeface="+mj-lt"/>
              <a:buAutoNum type="arabicPeriod" startAt="4"/>
            </a:pPr>
            <a:r>
              <a:rPr lang="en-US" dirty="0" smtClean="0"/>
              <a:t>Start your own Bible school mentoring potential leaders using the CLI curriculum.</a:t>
            </a:r>
          </a:p>
          <a:p>
            <a:pPr marL="514350" indent="-514350">
              <a:buFont typeface="+mj-lt"/>
              <a:buAutoNum type="arabicPeriod" startAt="4"/>
            </a:pPr>
            <a:endParaRPr lang="en-US" dirty="0" smtClean="0"/>
          </a:p>
          <a:p>
            <a:pPr marL="514350" indent="-514350">
              <a:buFont typeface="+mj-lt"/>
              <a:buAutoNum type="arabicPeriod" startAt="4"/>
            </a:pPr>
            <a:endParaRPr lang="en-US" sz="3600" i="1" dirty="0"/>
          </a:p>
        </p:txBody>
      </p:sp>
    </p:spTree>
    <p:extLst>
      <p:ext uri="{BB962C8B-B14F-4D97-AF65-F5344CB8AC3E}">
        <p14:creationId xmlns:p14="http://schemas.microsoft.com/office/powerpoint/2010/main" val="165350448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16743</TotalTime>
  <Words>389</Words>
  <Application>Microsoft Macintosh PowerPoint</Application>
  <PresentationFormat>On-screen Show (4:3)</PresentationFormat>
  <Paragraphs>33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Vision for Enterprise Part Three</vt:lpstr>
      <vt:lpstr>PowerPoint Presentation</vt:lpstr>
      <vt:lpstr>PowerPoint Presentation</vt:lpstr>
      <vt:lpstr>PowerPoint Presentation</vt:lpstr>
      <vt:lpstr>PowerPoint Presentation</vt:lpstr>
      <vt:lpstr>PowerPoint Presentation</vt:lpstr>
      <vt:lpstr>PowerPoint Presentation</vt:lpstr>
      <vt:lpstr>So what is your vision?</vt:lpstr>
      <vt:lpstr>So what is your vision?</vt:lpstr>
      <vt:lpstr>So what is your vision?</vt:lpstr>
      <vt:lpstr>What is driving your vision?</vt:lpstr>
      <vt:lpstr>Most people borrow a vision</vt:lpstr>
      <vt:lpstr>How to “earn” your own vision</vt:lpstr>
      <vt:lpstr>The example of my vision</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50</cp:revision>
  <dcterms:created xsi:type="dcterms:W3CDTF">2017-01-09T21:55:32Z</dcterms:created>
  <dcterms:modified xsi:type="dcterms:W3CDTF">2017-02-02T20:11:40Z</dcterms:modified>
</cp:coreProperties>
</file>