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92" r:id="rId1"/>
  </p:sldMasterIdLst>
  <p:notesMasterIdLst>
    <p:notesMasterId r:id="rId15"/>
  </p:notesMasterIdLst>
  <p:sldIdLst>
    <p:sldId id="384" r:id="rId2"/>
    <p:sldId id="385" r:id="rId3"/>
    <p:sldId id="386" r:id="rId4"/>
    <p:sldId id="388" r:id="rId5"/>
    <p:sldId id="389" r:id="rId6"/>
    <p:sldId id="391" r:id="rId7"/>
    <p:sldId id="390" r:id="rId8"/>
    <p:sldId id="393" r:id="rId9"/>
    <p:sldId id="394" r:id="rId10"/>
    <p:sldId id="392" r:id="rId11"/>
    <p:sldId id="387" r:id="rId12"/>
    <p:sldId id="397" r:id="rId13"/>
    <p:sldId id="395" r:id="rId14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060"/>
    <a:srgbClr val="0E429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65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4457F6-5BC5-47F8-B9D2-DD39CF102758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33EDD3-A321-4FF0-99BD-D68D4F56725F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s-MX"/>
          </a:p>
        </p:txBody>
      </p:sp>
      <p:sp>
        <p:nvSpPr>
          <p:cNvPr id="7" name="6 Rectángulo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7" name="6 Rectángulo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8" name="7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0" name="9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2" name="11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2" name="11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MX"/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5" name="14 Marcador de texto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8" name="7 Rectángulo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Rectángulo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7" name="6 Rectángulo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3" r:id="rId1"/>
    <p:sldLayoutId id="2147484094" r:id="rId2"/>
    <p:sldLayoutId id="2147484095" r:id="rId3"/>
    <p:sldLayoutId id="2147484096" r:id="rId4"/>
    <p:sldLayoutId id="2147484097" r:id="rId5"/>
    <p:sldLayoutId id="2147484098" r:id="rId6"/>
    <p:sldLayoutId id="2147484099" r:id="rId7"/>
    <p:sldLayoutId id="2147484100" r:id="rId8"/>
    <p:sldLayoutId id="2147484101" r:id="rId9"/>
    <p:sldLayoutId id="2147484102" r:id="rId10"/>
    <p:sldLayoutId id="2147484103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google.com/url?sa=i&amp;rct=j&amp;q=&amp;esrc=s&amp;source=images&amp;cd=&amp;cad=rja&amp;uact=8&amp;ved=0ahUKEwiz0J271_zUAhUBGj4KHTL9ByAQjRwIBw&amp;url=http://clipart-library.com/hello-kitty-wall-stencils.html&amp;psig=AFQjCNEIkUT3hOTfXaAqpCdmqsfRp25aUg&amp;ust=1499706252896291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hyperlink" Target="https://www.google.com/url?sa=i&amp;rct=j&amp;q=&amp;esrc=s&amp;source=images&amp;cd=&amp;cad=rja&amp;uact=8&amp;ved=0ahUKEwj3_8LNy__WAhWGKCYKHXwcCRsQjRwIBw&amp;url=http://infogen.org.mx/distrofia-muscular/&amp;psig=AOvVaw1Y7E74mQuXcT5J3E7IBEXu&amp;ust=1508602276752991" TargetMode="Externa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s://www.google.com/url?sa=i&amp;rct=j&amp;q=&amp;esrc=s&amp;source=images&amp;cd=&amp;cad=rja&amp;uact=8&amp;ved=0ahUKEwjU_v20qYLXAhXKQSYKHcW9DSkQjRwIBw&amp;url=https://www.pinterest.com/pin/299137600225449794/&amp;psig=AOvVaw3qnfBtq41Ou0RKWWJ1Ex8I&amp;ust=1508696169906559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google.com/url?sa=i&amp;rct=j&amp;q=&amp;esrc=s&amp;source=images&amp;cd=&amp;cad=rja&amp;uact=8&amp;ved=0ahUKEwiz0J271_zUAhUBGj4KHTL9ByAQjRwIBw&amp;url=http://clipart-library.com/hello-kitty-wall-stencils.html&amp;psig=AFQjCNEIkUT3hOTfXaAqpCdmqsfRp25aUg&amp;ust=1499706252896291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google.com/url?sa=i&amp;rct=j&amp;q=&amp;esrc=s&amp;source=images&amp;cd=&amp;cad=rja&amp;uact=8&amp;ved=0ahUKEwiz0J271_zUAhUBGj4KHTL9ByAQjRwIBw&amp;url=http://clipart-library.com/hello-kitty-wall-stencils.html&amp;psig=AFQjCNEIkUT3hOTfXaAqpCdmqsfRp25aUg&amp;ust=1499706252896291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google.com/url?sa=i&amp;rct=j&amp;q=&amp;esrc=s&amp;source=images&amp;cd=&amp;cad=rja&amp;uact=8&amp;ved=0ahUKEwiz0J271_zUAhUBGj4KHTL9ByAQjRwIBw&amp;url=http://clipart-library.com/hello-kitty-wall-stencils.html&amp;psig=AFQjCNEIkUT3hOTfXaAqpCdmqsfRp25aUg&amp;ust=1499706252896291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google.com/url?sa=i&amp;rct=j&amp;q=&amp;esrc=s&amp;source=images&amp;cd=&amp;cad=rja&amp;uact=8&amp;ved=0ahUKEwiz0J271_zUAhUBGj4KHTL9ByAQjRwIBw&amp;url=http://clipart-library.com/hello-kitty-wall-stencils.html&amp;psig=AFQjCNEIkUT3hOTfXaAqpCdmqsfRp25aUg&amp;ust=1499706252896291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google.com/url?sa=i&amp;rct=j&amp;q=&amp;esrc=s&amp;source=images&amp;cd=&amp;cad=rja&amp;uact=8&amp;ved=0ahUKEwiz0J271_zUAhUBGj4KHTL9ByAQjRwIBw&amp;url=http://clipart-library.com/hello-kitty-wall-stencils.html&amp;psig=AFQjCNEIkUT3hOTfXaAqpCdmqsfRp25aUg&amp;ust=1499706252896291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google.com/url?sa=i&amp;rct=j&amp;q=&amp;esrc=s&amp;source=images&amp;cd=&amp;cad=rja&amp;uact=8&amp;ved=0ahUKEwiz0J271_zUAhUBGj4KHTL9ByAQjRwIBw&amp;url=http://clipart-library.com/hello-kitty-wall-stencils.html&amp;psig=AFQjCNEIkUT3hOTfXaAqpCdmqsfRp25aUg&amp;ust=1499706252896291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913912" y="1412776"/>
            <a:ext cx="5261377" cy="3016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Unidad 3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Mujer con Cristo</a:t>
            </a:r>
          </a:p>
          <a:p>
            <a:pPr algn="ctr"/>
            <a:endParaRPr lang="es-MX" sz="14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Lección 1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Mujer Salva</a:t>
            </a:r>
            <a:endParaRPr lang="es-MX" sz="4400" dirty="0">
              <a:solidFill>
                <a:schemeClr val="accent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764704"/>
            <a:ext cx="3672408" cy="5177073"/>
          </a:xfrm>
          <a:prstGeom prst="rect">
            <a:avLst/>
          </a:prstGeom>
          <a:noFill/>
        </p:spPr>
      </p:pic>
      <p:sp>
        <p:nvSpPr>
          <p:cNvPr id="6" name="5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4125178" y="548680"/>
            <a:ext cx="4152227" cy="16927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3600" dirty="0" smtClean="0">
                <a:latin typeface="Arial Black" pitchFamily="34" charset="0"/>
              </a:rPr>
              <a:t>Fe en la Gracia </a:t>
            </a:r>
          </a:p>
          <a:p>
            <a:pPr algn="ctr"/>
            <a:r>
              <a:rPr lang="es-MX" sz="3600" dirty="0" smtClean="0">
                <a:latin typeface="Arial Black" pitchFamily="34" charset="0"/>
              </a:rPr>
              <a:t>de Jesucristo</a:t>
            </a:r>
            <a:endParaRPr lang="es-MX" sz="36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endParaRPr lang="es-MX" sz="3200" dirty="0">
              <a:solidFill>
                <a:schemeClr val="accent1"/>
              </a:solidFill>
              <a:latin typeface="Arial Black" pitchFamily="34" charset="0"/>
            </a:endParaRPr>
          </a:p>
        </p:txBody>
      </p:sp>
      <p:pic>
        <p:nvPicPr>
          <p:cNvPr id="39938" name="Picture 2" descr="Resultado de imagen para realism empty tom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95936" y="3068960"/>
            <a:ext cx="6295768" cy="2664296"/>
          </a:xfrm>
          <a:prstGeom prst="rect">
            <a:avLst/>
          </a:prstGeom>
          <a:noFill/>
        </p:spPr>
      </p:pic>
      <p:sp>
        <p:nvSpPr>
          <p:cNvPr id="7" name="6 CuadroTexto"/>
          <p:cNvSpPr txBox="1"/>
          <p:nvPr/>
        </p:nvSpPr>
        <p:spPr>
          <a:xfrm>
            <a:off x="2627784" y="2780928"/>
            <a:ext cx="3445503" cy="193899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400" dirty="0" smtClean="0">
                <a:solidFill>
                  <a:schemeClr val="bg1"/>
                </a:solidFill>
                <a:latin typeface="Arial Black" pitchFamily="34" charset="0"/>
              </a:rPr>
              <a:t>Justificación, Reconciliación y Salvación  </a:t>
            </a:r>
          </a:p>
          <a:p>
            <a:pPr algn="ctr"/>
            <a:r>
              <a:rPr lang="es-MX" sz="2400" dirty="0" smtClean="0">
                <a:solidFill>
                  <a:schemeClr val="bg1"/>
                </a:solidFill>
                <a:latin typeface="Arial Black" pitchFamily="34" charset="0"/>
              </a:rPr>
              <a:t>para hombres y para mujeres</a:t>
            </a:r>
            <a:endParaRPr lang="es-MX" sz="6600" dirty="0" smtClean="0">
              <a:solidFill>
                <a:schemeClr val="accent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1475656" y="764704"/>
            <a:ext cx="646246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4000" dirty="0" smtClean="0">
                <a:latin typeface="Arial Black" pitchFamily="34" charset="0"/>
              </a:rPr>
              <a:t>No hay judío ni griego; no hay esclavo ni libre; no hay hombre ni mujer; porque todos sois uno en Cristo Jesús.  </a:t>
            </a:r>
          </a:p>
          <a:p>
            <a:pPr algn="r"/>
            <a:r>
              <a:rPr lang="es-MX" sz="3600" dirty="0" smtClean="0">
                <a:latin typeface="Arial Black" pitchFamily="34" charset="0"/>
              </a:rPr>
              <a:t>Gálatas 3:28</a:t>
            </a:r>
          </a:p>
          <a:p>
            <a:pPr algn="r"/>
            <a:r>
              <a:rPr lang="es-MX" sz="3600" dirty="0" smtClean="0">
                <a:solidFill>
                  <a:schemeClr val="accent1"/>
                </a:solidFill>
                <a:latin typeface="Arial Black" pitchFamily="34" charset="0"/>
              </a:rPr>
              <a:t>Mujer Salva</a:t>
            </a:r>
            <a:endParaRPr lang="es-MX" sz="3600" dirty="0">
              <a:solidFill>
                <a:schemeClr val="accent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359024" y="260648"/>
            <a:ext cx="87849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000" dirty="0" smtClean="0">
                <a:solidFill>
                  <a:schemeClr val="accent1"/>
                </a:solidFill>
                <a:latin typeface="Arial Black" pitchFamily="34" charset="0"/>
              </a:rPr>
              <a:t>La Biología de la Mujer Salva</a:t>
            </a:r>
          </a:p>
        </p:txBody>
      </p:sp>
      <p:pic>
        <p:nvPicPr>
          <p:cNvPr id="114690" name="Picture 2" descr="Resultado de imagen para celula gen cromosoma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850" y="908720"/>
            <a:ext cx="8730630" cy="4176464"/>
          </a:xfrm>
          <a:prstGeom prst="rect">
            <a:avLst/>
          </a:prstGeom>
          <a:noFill/>
        </p:spPr>
      </p:pic>
      <p:sp>
        <p:nvSpPr>
          <p:cNvPr id="7" name="6 CuadroTexto"/>
          <p:cNvSpPr txBox="1"/>
          <p:nvPr/>
        </p:nvSpPr>
        <p:spPr>
          <a:xfrm>
            <a:off x="359024" y="5157192"/>
            <a:ext cx="87849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800" i="1" dirty="0" smtClean="0">
                <a:latin typeface="Arial Black" pitchFamily="34" charset="0"/>
              </a:rPr>
              <a:t>C-C-G-A</a:t>
            </a:r>
            <a:endParaRPr lang="es-MX" sz="4400" i="1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179512" y="188640"/>
            <a:ext cx="8964488" cy="4495800"/>
          </a:xfrm>
        </p:spPr>
        <p:txBody>
          <a:bodyPr/>
          <a:lstStyle/>
          <a:p>
            <a:r>
              <a:rPr lang="es-MX" b="1" dirty="0" smtClean="0"/>
              <a:t>Unidad 3, Lección 1. TAREA #1 </a:t>
            </a:r>
          </a:p>
          <a:p>
            <a:pPr>
              <a:buNone/>
            </a:pPr>
            <a:r>
              <a:rPr lang="es-MX" b="1" dirty="0" smtClean="0"/>
              <a:t>Leer el libro de Gálatas</a:t>
            </a:r>
          </a:p>
        </p:txBody>
      </p:sp>
      <p:sp>
        <p:nvSpPr>
          <p:cNvPr id="4" name="2 Marcador de contenido"/>
          <p:cNvSpPr txBox="1">
            <a:spLocks/>
          </p:cNvSpPr>
          <p:nvPr/>
        </p:nvSpPr>
        <p:spPr>
          <a:xfrm>
            <a:off x="323528" y="1844824"/>
            <a:ext cx="3312368" cy="44958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20040" lvl="0" indent="-320040">
              <a:spcBef>
                <a:spcPts val="700"/>
              </a:spcBef>
              <a:buSzPct val="60000"/>
              <a:buFont typeface="Wingdings"/>
              <a:buChar char=""/>
              <a:defRPr/>
            </a:pPr>
            <a:r>
              <a:rPr lang="es-MX" sz="2400" b="1" dirty="0" smtClean="0"/>
              <a:t>Redactar una definición de la gracia de Jesucristo en un párrafo de no menos de 90 palabras y no más de 120 palabras.</a:t>
            </a:r>
          </a:p>
        </p:txBody>
      </p:sp>
      <p:pic>
        <p:nvPicPr>
          <p:cNvPr id="200708" name="Picture 4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2" y="1700808"/>
            <a:ext cx="3954388" cy="48357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395536" y="836712"/>
            <a:ext cx="8494633" cy="40934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7200" dirty="0" smtClean="0">
                <a:latin typeface="Arial Black" pitchFamily="34" charset="0"/>
              </a:rPr>
              <a:t>Génesis 1, 2 y 3 </a:t>
            </a:r>
          </a:p>
          <a:p>
            <a:pPr algn="ctr">
              <a:buFont typeface="Arial" pitchFamily="34" charset="0"/>
              <a:buChar char="•"/>
            </a:pPr>
            <a:r>
              <a:rPr lang="es-MX" sz="7200" dirty="0" smtClean="0">
                <a:solidFill>
                  <a:schemeClr val="accent1"/>
                </a:solidFill>
                <a:latin typeface="Arial Black" pitchFamily="34" charset="0"/>
              </a:rPr>
              <a:t>Mujer Creada</a:t>
            </a:r>
          </a:p>
          <a:p>
            <a:pPr algn="ctr">
              <a:buFont typeface="Arial" pitchFamily="34" charset="0"/>
              <a:buChar char="•"/>
            </a:pPr>
            <a:r>
              <a:rPr lang="es-MX" sz="7200" dirty="0" smtClean="0">
                <a:solidFill>
                  <a:schemeClr val="accent1"/>
                </a:solidFill>
                <a:latin typeface="Arial Black" pitchFamily="34" charset="0"/>
              </a:rPr>
              <a:t> Mujer Caída</a:t>
            </a:r>
          </a:p>
          <a:p>
            <a:pPr algn="ctr"/>
            <a:endParaRPr lang="es-MX" sz="4400" dirty="0">
              <a:solidFill>
                <a:schemeClr val="accent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79512" y="1700808"/>
            <a:ext cx="8824788" cy="27084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7200" dirty="0" smtClean="0">
                <a:latin typeface="Arial Black" pitchFamily="34" charset="0"/>
              </a:rPr>
              <a:t>Génesis 3:15</a:t>
            </a:r>
          </a:p>
          <a:p>
            <a:pPr algn="ctr"/>
            <a:r>
              <a:rPr lang="es-MX" sz="5400" dirty="0" smtClean="0">
                <a:solidFill>
                  <a:schemeClr val="accent1"/>
                </a:solidFill>
                <a:latin typeface="Arial Black" pitchFamily="34" charset="0"/>
              </a:rPr>
              <a:t>Promesa de Salvación</a:t>
            </a:r>
          </a:p>
          <a:p>
            <a:pPr algn="ctr"/>
            <a:endParaRPr lang="es-MX" sz="4400" dirty="0">
              <a:solidFill>
                <a:schemeClr val="accent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  <p:cxnSp>
        <p:nvCxnSpPr>
          <p:cNvPr id="8" name="7 Conector recto de flecha"/>
          <p:cNvCxnSpPr/>
          <p:nvPr/>
        </p:nvCxnSpPr>
        <p:spPr>
          <a:xfrm flipV="1">
            <a:off x="1259632" y="3212976"/>
            <a:ext cx="7488832" cy="72008"/>
          </a:xfrm>
          <a:prstGeom prst="straightConnector1">
            <a:avLst/>
          </a:prstGeom>
          <a:ln w="2603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3717032"/>
            <a:ext cx="1261893" cy="1778918"/>
          </a:xfrm>
          <a:prstGeom prst="rect">
            <a:avLst/>
          </a:prstGeom>
          <a:noFill/>
        </p:spPr>
      </p:pic>
      <p:sp>
        <p:nvSpPr>
          <p:cNvPr id="7" name="6 Elipse"/>
          <p:cNvSpPr/>
          <p:nvPr/>
        </p:nvSpPr>
        <p:spPr>
          <a:xfrm>
            <a:off x="5292080" y="2852936"/>
            <a:ext cx="720080" cy="8640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9" name="8 CuadroTexto"/>
          <p:cNvSpPr txBox="1"/>
          <p:nvPr/>
        </p:nvSpPr>
        <p:spPr>
          <a:xfrm>
            <a:off x="395536" y="3933056"/>
            <a:ext cx="2448272" cy="707886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000" b="1" dirty="0" smtClean="0">
                <a:solidFill>
                  <a:schemeClr val="bg1"/>
                </a:solidFill>
              </a:rPr>
              <a:t>La Creación</a:t>
            </a:r>
          </a:p>
          <a:p>
            <a:pPr algn="ctr"/>
            <a:r>
              <a:rPr lang="es-MX" sz="2000" b="1" dirty="0" smtClean="0">
                <a:solidFill>
                  <a:schemeClr val="bg1"/>
                </a:solidFill>
              </a:rPr>
              <a:t>El Principio</a:t>
            </a:r>
            <a:endParaRPr lang="es-MX" sz="2000" dirty="0">
              <a:solidFill>
                <a:schemeClr val="bg1"/>
              </a:solidFill>
            </a:endParaRPr>
          </a:p>
        </p:txBody>
      </p:sp>
      <p:sp>
        <p:nvSpPr>
          <p:cNvPr id="10" name="9 Elipse"/>
          <p:cNvSpPr/>
          <p:nvPr/>
        </p:nvSpPr>
        <p:spPr>
          <a:xfrm>
            <a:off x="827584" y="2852936"/>
            <a:ext cx="720080" cy="8640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1" name="10 CuadroTexto"/>
          <p:cNvSpPr txBox="1"/>
          <p:nvPr/>
        </p:nvSpPr>
        <p:spPr>
          <a:xfrm>
            <a:off x="539552" y="908720"/>
            <a:ext cx="516378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3200" dirty="0" smtClean="0">
                <a:latin typeface="Arial Black" pitchFamily="34" charset="0"/>
              </a:rPr>
              <a:t>Génesis 3:15</a:t>
            </a:r>
          </a:p>
          <a:p>
            <a:pPr algn="ctr"/>
            <a:r>
              <a:rPr lang="es-MX" sz="3200" dirty="0" smtClean="0">
                <a:solidFill>
                  <a:schemeClr val="accent1"/>
                </a:solidFill>
                <a:latin typeface="Arial Black" pitchFamily="34" charset="0"/>
              </a:rPr>
              <a:t>Promesa de Salvación</a:t>
            </a:r>
          </a:p>
          <a:p>
            <a:pPr algn="ctr"/>
            <a:endParaRPr lang="es-MX" sz="3200" dirty="0">
              <a:solidFill>
                <a:schemeClr val="accent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764704"/>
            <a:ext cx="3672408" cy="5177073"/>
          </a:xfrm>
          <a:prstGeom prst="rect">
            <a:avLst/>
          </a:prstGeom>
          <a:noFill/>
        </p:spPr>
      </p:pic>
      <p:sp>
        <p:nvSpPr>
          <p:cNvPr id="6" name="5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4100194" y="332656"/>
            <a:ext cx="4523226" cy="26161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6600" dirty="0" smtClean="0">
                <a:latin typeface="Arial Black" pitchFamily="34" charset="0"/>
              </a:rPr>
              <a:t>Promesa </a:t>
            </a:r>
          </a:p>
          <a:p>
            <a:pPr algn="ctr"/>
            <a:r>
              <a:rPr lang="es-MX" sz="6600" dirty="0" smtClean="0">
                <a:latin typeface="Arial Black" pitchFamily="34" charset="0"/>
              </a:rPr>
              <a:t>Cumplida</a:t>
            </a:r>
            <a:endParaRPr lang="es-MX" sz="66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endParaRPr lang="es-MX" sz="3200" dirty="0">
              <a:solidFill>
                <a:schemeClr val="accent1"/>
              </a:solidFill>
              <a:latin typeface="Arial Black" pitchFamily="34" charset="0"/>
            </a:endParaRPr>
          </a:p>
        </p:txBody>
      </p:sp>
      <p:pic>
        <p:nvPicPr>
          <p:cNvPr id="39938" name="Picture 2" descr="Resultado de imagen para realism empty tom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776" y="2996952"/>
            <a:ext cx="6295768" cy="26642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764704"/>
            <a:ext cx="3672408" cy="5177073"/>
          </a:xfrm>
          <a:prstGeom prst="rect">
            <a:avLst/>
          </a:prstGeom>
          <a:noFill/>
        </p:spPr>
      </p:pic>
      <p:sp>
        <p:nvSpPr>
          <p:cNvPr id="6" name="5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2987824" y="548680"/>
            <a:ext cx="6016711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4000" dirty="0" smtClean="0">
                <a:latin typeface="Arial Black" pitchFamily="34" charset="0"/>
              </a:rPr>
              <a:t>Amor del Padre</a:t>
            </a:r>
          </a:p>
          <a:p>
            <a:pPr algn="ctr"/>
            <a:r>
              <a:rPr lang="es-MX" sz="4000" dirty="0" smtClean="0">
                <a:latin typeface="Arial Black" pitchFamily="34" charset="0"/>
              </a:rPr>
              <a:t>Gracia de Jesucristo</a:t>
            </a:r>
            <a:endParaRPr lang="es-MX" sz="40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endParaRPr lang="es-MX" sz="3200" dirty="0">
              <a:solidFill>
                <a:schemeClr val="accent1"/>
              </a:solidFill>
              <a:latin typeface="Arial Black" pitchFamily="34" charset="0"/>
            </a:endParaRPr>
          </a:p>
        </p:txBody>
      </p:sp>
      <p:pic>
        <p:nvPicPr>
          <p:cNvPr id="39938" name="Picture 2" descr="Resultado de imagen para realism empty tom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776" y="2996952"/>
            <a:ext cx="6295768" cy="26642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24544" y="-531440"/>
            <a:ext cx="3672408" cy="5177073"/>
          </a:xfrm>
          <a:prstGeom prst="rect">
            <a:avLst/>
          </a:prstGeom>
          <a:noFill/>
        </p:spPr>
      </p:pic>
      <p:sp>
        <p:nvSpPr>
          <p:cNvPr id="6" name="5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3201759" y="188640"/>
            <a:ext cx="5890651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6000" dirty="0" smtClean="0">
                <a:latin typeface="Arial Black" pitchFamily="34" charset="0"/>
              </a:rPr>
              <a:t>Gracia </a:t>
            </a:r>
          </a:p>
          <a:p>
            <a:pPr algn="ctr"/>
            <a:r>
              <a:rPr lang="es-MX" sz="6000" dirty="0" smtClean="0">
                <a:latin typeface="Arial Black" pitchFamily="34" charset="0"/>
              </a:rPr>
              <a:t>de Jesucristo</a:t>
            </a:r>
            <a:endParaRPr lang="es-MX" sz="60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endParaRPr lang="es-MX" sz="6000" dirty="0">
              <a:solidFill>
                <a:schemeClr val="accent1"/>
              </a:solidFill>
              <a:latin typeface="Arial Black" pitchFamily="34" charset="0"/>
            </a:endParaRPr>
          </a:p>
        </p:txBody>
      </p:sp>
      <p:pic>
        <p:nvPicPr>
          <p:cNvPr id="39938" name="Picture 2" descr="Resultado de imagen para realism empty tom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4128" y="2996952"/>
            <a:ext cx="6295768" cy="2664296"/>
          </a:xfrm>
          <a:prstGeom prst="rect">
            <a:avLst/>
          </a:prstGeom>
          <a:noFill/>
        </p:spPr>
      </p:pic>
      <p:sp>
        <p:nvSpPr>
          <p:cNvPr id="7" name="6 CuadroTexto"/>
          <p:cNvSpPr txBox="1"/>
          <p:nvPr/>
        </p:nvSpPr>
        <p:spPr>
          <a:xfrm>
            <a:off x="467544" y="2420888"/>
            <a:ext cx="5688632" cy="2677656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400" dirty="0" smtClean="0">
                <a:solidFill>
                  <a:schemeClr val="bg1"/>
                </a:solidFill>
                <a:latin typeface="Arial Black" pitchFamily="34" charset="0"/>
              </a:rPr>
              <a:t>Justificación</a:t>
            </a:r>
          </a:p>
          <a:p>
            <a:pPr algn="ctr"/>
            <a:endParaRPr lang="es-MX" sz="2400" dirty="0" smtClean="0">
              <a:solidFill>
                <a:schemeClr val="bg1"/>
              </a:solidFill>
              <a:latin typeface="Arial Black" pitchFamily="34" charset="0"/>
            </a:endParaRPr>
          </a:p>
          <a:p>
            <a:pPr algn="ctr"/>
            <a:r>
              <a:rPr lang="es-MX" sz="2400" dirty="0" smtClean="0">
                <a:solidFill>
                  <a:schemeClr val="bg1"/>
                </a:solidFill>
                <a:latin typeface="Arial Black" pitchFamily="34" charset="0"/>
              </a:rPr>
              <a:t>Una posición con Dios </a:t>
            </a:r>
          </a:p>
          <a:p>
            <a:pPr algn="ctr"/>
            <a:r>
              <a:rPr lang="es-MX" sz="2400" dirty="0" smtClean="0">
                <a:solidFill>
                  <a:schemeClr val="bg1"/>
                </a:solidFill>
                <a:latin typeface="Arial Black" pitchFamily="34" charset="0"/>
              </a:rPr>
              <a:t>como si nunca hubiéramos desobedecido nada </a:t>
            </a:r>
          </a:p>
          <a:p>
            <a:pPr algn="ctr"/>
            <a:r>
              <a:rPr lang="es-MX" sz="2400" dirty="0" smtClean="0">
                <a:solidFill>
                  <a:schemeClr val="bg1"/>
                </a:solidFill>
                <a:latin typeface="Arial Black" pitchFamily="34" charset="0"/>
              </a:rPr>
              <a:t>y como si siempre hubiéramos obedecido todo.  </a:t>
            </a:r>
            <a:endParaRPr lang="es-MX" sz="6600" dirty="0" smtClean="0">
              <a:solidFill>
                <a:schemeClr val="accent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24544" y="-531440"/>
            <a:ext cx="3672408" cy="5177073"/>
          </a:xfrm>
          <a:prstGeom prst="rect">
            <a:avLst/>
          </a:prstGeom>
          <a:noFill/>
        </p:spPr>
      </p:pic>
      <p:sp>
        <p:nvSpPr>
          <p:cNvPr id="6" name="5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3201759" y="188640"/>
            <a:ext cx="5890651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6000" dirty="0" smtClean="0">
                <a:latin typeface="Arial Black" pitchFamily="34" charset="0"/>
              </a:rPr>
              <a:t>Gracia </a:t>
            </a:r>
          </a:p>
          <a:p>
            <a:pPr algn="ctr"/>
            <a:r>
              <a:rPr lang="es-MX" sz="6000" dirty="0" smtClean="0">
                <a:latin typeface="Arial Black" pitchFamily="34" charset="0"/>
              </a:rPr>
              <a:t>de Jesucristo</a:t>
            </a:r>
            <a:endParaRPr lang="es-MX" sz="60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endParaRPr lang="es-MX" sz="6000" dirty="0">
              <a:solidFill>
                <a:schemeClr val="accent1"/>
              </a:solidFill>
              <a:latin typeface="Arial Black" pitchFamily="34" charset="0"/>
            </a:endParaRPr>
          </a:p>
        </p:txBody>
      </p:sp>
      <p:pic>
        <p:nvPicPr>
          <p:cNvPr id="39938" name="Picture 2" descr="Resultado de imagen para realism empty tom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4128" y="2996952"/>
            <a:ext cx="6295768" cy="2664296"/>
          </a:xfrm>
          <a:prstGeom prst="rect">
            <a:avLst/>
          </a:prstGeom>
          <a:noFill/>
        </p:spPr>
      </p:pic>
      <p:sp>
        <p:nvSpPr>
          <p:cNvPr id="7" name="6 CuadroTexto"/>
          <p:cNvSpPr txBox="1"/>
          <p:nvPr/>
        </p:nvSpPr>
        <p:spPr>
          <a:xfrm>
            <a:off x="467544" y="2420888"/>
            <a:ext cx="5688632" cy="2677656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400" dirty="0" smtClean="0">
                <a:solidFill>
                  <a:schemeClr val="bg1"/>
                </a:solidFill>
                <a:latin typeface="Arial Black" pitchFamily="34" charset="0"/>
              </a:rPr>
              <a:t>Reconciliación</a:t>
            </a:r>
          </a:p>
          <a:p>
            <a:pPr algn="ctr"/>
            <a:endParaRPr lang="es-MX" sz="2400" dirty="0" smtClean="0">
              <a:solidFill>
                <a:schemeClr val="bg1"/>
              </a:solidFill>
              <a:latin typeface="Arial Black" pitchFamily="34" charset="0"/>
            </a:endParaRPr>
          </a:p>
          <a:p>
            <a:pPr algn="ctr"/>
            <a:r>
              <a:rPr lang="es-MX" sz="2400" dirty="0" smtClean="0">
                <a:solidFill>
                  <a:schemeClr val="bg1"/>
                </a:solidFill>
                <a:latin typeface="Arial Black" pitchFamily="34" charset="0"/>
              </a:rPr>
              <a:t>Una relación con Dios </a:t>
            </a:r>
          </a:p>
          <a:p>
            <a:pPr algn="ctr"/>
            <a:r>
              <a:rPr lang="es-MX" sz="2400" dirty="0" smtClean="0">
                <a:solidFill>
                  <a:schemeClr val="bg1"/>
                </a:solidFill>
                <a:latin typeface="Arial Black" pitchFamily="34" charset="0"/>
              </a:rPr>
              <a:t>como si nunca hubiéramos desobedecido nada </a:t>
            </a:r>
          </a:p>
          <a:p>
            <a:pPr algn="ctr"/>
            <a:r>
              <a:rPr lang="es-MX" sz="2400" dirty="0" smtClean="0">
                <a:solidFill>
                  <a:schemeClr val="bg1"/>
                </a:solidFill>
                <a:latin typeface="Arial Black" pitchFamily="34" charset="0"/>
              </a:rPr>
              <a:t>y como si siempre hubiéramos obedecido todo.  </a:t>
            </a:r>
            <a:endParaRPr lang="es-MX" sz="6600" dirty="0" smtClean="0">
              <a:solidFill>
                <a:schemeClr val="accent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24544" y="-531440"/>
            <a:ext cx="3672408" cy="5177073"/>
          </a:xfrm>
          <a:prstGeom prst="rect">
            <a:avLst/>
          </a:prstGeom>
          <a:noFill/>
        </p:spPr>
      </p:pic>
      <p:sp>
        <p:nvSpPr>
          <p:cNvPr id="6" name="5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3201759" y="188640"/>
            <a:ext cx="5890651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6000" dirty="0" smtClean="0">
                <a:latin typeface="Arial Black" pitchFamily="34" charset="0"/>
              </a:rPr>
              <a:t>Gracia </a:t>
            </a:r>
          </a:p>
          <a:p>
            <a:pPr algn="ctr"/>
            <a:r>
              <a:rPr lang="es-MX" sz="6000" dirty="0" smtClean="0">
                <a:latin typeface="Arial Black" pitchFamily="34" charset="0"/>
              </a:rPr>
              <a:t>de Jesucristo</a:t>
            </a:r>
            <a:endParaRPr lang="es-MX" sz="60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endParaRPr lang="es-MX" sz="6000" dirty="0">
              <a:solidFill>
                <a:schemeClr val="accent1"/>
              </a:solidFill>
              <a:latin typeface="Arial Black" pitchFamily="34" charset="0"/>
            </a:endParaRPr>
          </a:p>
        </p:txBody>
      </p:sp>
      <p:pic>
        <p:nvPicPr>
          <p:cNvPr id="39938" name="Picture 2" descr="Resultado de imagen para realism empty tom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4128" y="2996952"/>
            <a:ext cx="6295768" cy="2664296"/>
          </a:xfrm>
          <a:prstGeom prst="rect">
            <a:avLst/>
          </a:prstGeom>
          <a:noFill/>
        </p:spPr>
      </p:pic>
      <p:sp>
        <p:nvSpPr>
          <p:cNvPr id="7" name="6 CuadroTexto"/>
          <p:cNvSpPr txBox="1"/>
          <p:nvPr/>
        </p:nvSpPr>
        <p:spPr>
          <a:xfrm>
            <a:off x="1331640" y="2492896"/>
            <a:ext cx="5688632" cy="2677656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400" dirty="0" smtClean="0">
                <a:solidFill>
                  <a:schemeClr val="bg1"/>
                </a:solidFill>
                <a:latin typeface="Arial Black" pitchFamily="34" charset="0"/>
              </a:rPr>
              <a:t>Salvación</a:t>
            </a:r>
          </a:p>
          <a:p>
            <a:pPr algn="ctr"/>
            <a:endParaRPr lang="es-MX" sz="2400" dirty="0" smtClean="0">
              <a:solidFill>
                <a:schemeClr val="bg1"/>
              </a:solidFill>
              <a:latin typeface="Arial Black" pitchFamily="34" charset="0"/>
            </a:endParaRPr>
          </a:p>
          <a:p>
            <a:pPr algn="ctr"/>
            <a:r>
              <a:rPr lang="es-MX" sz="2400" dirty="0" smtClean="0">
                <a:solidFill>
                  <a:schemeClr val="bg1"/>
                </a:solidFill>
                <a:latin typeface="Arial Black" pitchFamily="34" charset="0"/>
              </a:rPr>
              <a:t>Quita el castigo con Dios </a:t>
            </a:r>
          </a:p>
          <a:p>
            <a:pPr algn="ctr"/>
            <a:r>
              <a:rPr lang="es-MX" sz="2400" dirty="0" smtClean="0">
                <a:solidFill>
                  <a:schemeClr val="bg1"/>
                </a:solidFill>
                <a:latin typeface="Arial Black" pitchFamily="34" charset="0"/>
              </a:rPr>
              <a:t>como si nunca hubiéramos desobedecido nada </a:t>
            </a:r>
          </a:p>
          <a:p>
            <a:pPr algn="ctr"/>
            <a:r>
              <a:rPr lang="es-MX" sz="2400" dirty="0" smtClean="0">
                <a:solidFill>
                  <a:schemeClr val="bg1"/>
                </a:solidFill>
                <a:latin typeface="Arial Black" pitchFamily="34" charset="0"/>
              </a:rPr>
              <a:t>y como si siempre hubiéramos obedecido todo.  </a:t>
            </a:r>
            <a:endParaRPr lang="es-MX" sz="6600" dirty="0" smtClean="0">
              <a:solidFill>
                <a:schemeClr val="accent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rmedio">
  <a:themeElements>
    <a:clrScheme name="Fundición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Intermedio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Intermedio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5216</TotalTime>
  <Words>367</Words>
  <Application>Microsoft Office PowerPoint</Application>
  <PresentationFormat>Presentación en pantalla (4:3)</PresentationFormat>
  <Paragraphs>87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4" baseType="lpstr">
      <vt:lpstr>Intermedio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Gabriela Tijerina</dc:creator>
  <cp:lastModifiedBy>Gabriela Tijerina</cp:lastModifiedBy>
  <cp:revision>452</cp:revision>
  <dcterms:created xsi:type="dcterms:W3CDTF">2017-08-22T02:13:51Z</dcterms:created>
  <dcterms:modified xsi:type="dcterms:W3CDTF">2017-11-27T19:03:41Z</dcterms:modified>
</cp:coreProperties>
</file>