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5"/>
  </p:notesMasterIdLst>
  <p:sldIdLst>
    <p:sldId id="384" r:id="rId2"/>
    <p:sldId id="385" r:id="rId3"/>
    <p:sldId id="386" r:id="rId4"/>
    <p:sldId id="388" r:id="rId5"/>
    <p:sldId id="389" r:id="rId6"/>
    <p:sldId id="391" r:id="rId7"/>
    <p:sldId id="390" r:id="rId8"/>
    <p:sldId id="393" r:id="rId9"/>
    <p:sldId id="394" r:id="rId10"/>
    <p:sldId id="392" r:id="rId11"/>
    <p:sldId id="387" r:id="rId12"/>
    <p:sldId id="397" r:id="rId13"/>
    <p:sldId id="395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hyperlink" Target="https://www.google.com/url?sa=i&amp;rct=j&amp;q=&amp;esrc=s&amp;source=images&amp;cd=&amp;cad=rja&amp;uact=8&amp;ved=0ahUKEwj3_8LNy__WAhWGKCYKHXwcCRsQjRwIBw&amp;url=http://infogen.org.mx/distrofia-muscular/&amp;psig=AOvVaw1Y7E74mQuXcT5J3E7IBEXu&amp;ust=1508602276752991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jU_v20qYLXAhXKQSYKHcW9DSkQjRwIBw&amp;url=https://www.pinterest.com/pin/299137600225449794/&amp;psig=AOvVaw3qnfBtq41Ou0RKWWJ1Ex8I&amp;ust=1508696169906559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913912" y="1412776"/>
            <a:ext cx="5261377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con Cristo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Mujer Salva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125178" y="548680"/>
            <a:ext cx="4152227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600" dirty="0" smtClean="0">
                <a:latin typeface="Arial Black" pitchFamily="34" charset="0"/>
              </a:rPr>
              <a:t>Fe en la Gracia </a:t>
            </a:r>
          </a:p>
          <a:p>
            <a:pPr algn="ctr"/>
            <a:r>
              <a:rPr lang="es-MX" sz="3600" dirty="0" smtClean="0">
                <a:latin typeface="Arial Black" pitchFamily="34" charset="0"/>
              </a:rPr>
              <a:t>de Jesucristo</a:t>
            </a:r>
            <a:endParaRPr lang="es-MX" sz="3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6" y="3068960"/>
            <a:ext cx="6295768" cy="266429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2627784" y="2780928"/>
            <a:ext cx="3445503" cy="1938992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Justificación, Reconciliación y Salvación 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para hombres y para mujeres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1475656" y="764704"/>
            <a:ext cx="646246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MX" sz="4000" dirty="0" smtClean="0">
                <a:latin typeface="Arial Black" pitchFamily="34" charset="0"/>
              </a:rPr>
              <a:t>No hay judío ni griego; no hay esclavo ni libre; no hay hombre ni mujer; porque todos sois uno en Cristo Jesús.  </a:t>
            </a:r>
          </a:p>
          <a:p>
            <a:pPr algn="r"/>
            <a:r>
              <a:rPr lang="es-MX" sz="3600" dirty="0" smtClean="0">
                <a:latin typeface="Arial Black" pitchFamily="34" charset="0"/>
              </a:rPr>
              <a:t>Gálatas 3:28</a:t>
            </a:r>
          </a:p>
          <a:p>
            <a:pPr algn="r"/>
            <a:r>
              <a:rPr lang="es-MX" sz="3600" dirty="0" smtClean="0">
                <a:solidFill>
                  <a:schemeClr val="accent1"/>
                </a:solidFill>
                <a:latin typeface="Arial Black" pitchFamily="34" charset="0"/>
              </a:rPr>
              <a:t>Mujer Salva</a:t>
            </a:r>
            <a:endParaRPr lang="es-MX" sz="36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59024" y="260648"/>
            <a:ext cx="87849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000" dirty="0" smtClean="0">
                <a:solidFill>
                  <a:schemeClr val="accent1"/>
                </a:solidFill>
                <a:latin typeface="Arial Black" pitchFamily="34" charset="0"/>
              </a:rPr>
              <a:t>La Biología de la Mujer Salva</a:t>
            </a:r>
          </a:p>
        </p:txBody>
      </p:sp>
      <p:pic>
        <p:nvPicPr>
          <p:cNvPr id="114690" name="Picture 2" descr="Resultado de imagen para celula gen cromosoma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850" y="908720"/>
            <a:ext cx="8730630" cy="4176464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359024" y="5157192"/>
            <a:ext cx="87849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4800" i="1" dirty="0" smtClean="0">
                <a:latin typeface="Arial Black" pitchFamily="34" charset="0"/>
              </a:rPr>
              <a:t>C-C-G-A</a:t>
            </a:r>
            <a:endParaRPr lang="es-MX" sz="4400" i="1" dirty="0" smtClean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964488" cy="4495800"/>
          </a:xfrm>
        </p:spPr>
        <p:txBody>
          <a:bodyPr/>
          <a:lstStyle/>
          <a:p>
            <a:r>
              <a:rPr lang="es-MX" b="1" dirty="0" smtClean="0"/>
              <a:t>Unidad 3, Lección 1. TAREA #1 </a:t>
            </a:r>
          </a:p>
          <a:p>
            <a:pPr>
              <a:buNone/>
            </a:pPr>
            <a:r>
              <a:rPr lang="es-MX" b="1" dirty="0" smtClean="0"/>
              <a:t>Leer el libro de Gálatas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323528" y="1844824"/>
            <a:ext cx="3312368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Redactar una definición de la gracia de Jesucristo en un párrafo de no menos de 90 palabras y no más de 120 palabras.</a:t>
            </a:r>
          </a:p>
        </p:txBody>
      </p:sp>
      <p:pic>
        <p:nvPicPr>
          <p:cNvPr id="200708" name="Picture 4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39952" y="1700808"/>
            <a:ext cx="3954388" cy="48357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836712"/>
            <a:ext cx="8494633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7200" dirty="0" smtClean="0">
                <a:latin typeface="Arial Black" pitchFamily="34" charset="0"/>
              </a:rPr>
              <a:t>Génesis 1, 2 y 3 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Mujer Creada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dirty="0" smtClean="0">
                <a:solidFill>
                  <a:schemeClr val="accent1"/>
                </a:solidFill>
                <a:latin typeface="Arial Black" pitchFamily="34" charset="0"/>
              </a:rPr>
              <a:t> Mujer Caída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9512" y="1700808"/>
            <a:ext cx="8824788" cy="27084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7200" dirty="0" smtClean="0">
                <a:latin typeface="Arial Black" pitchFamily="34" charset="0"/>
              </a:rPr>
              <a:t>Génesis 3:15</a:t>
            </a: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Promesa de Salvación</a:t>
            </a:r>
          </a:p>
          <a:p>
            <a:pPr algn="ctr"/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5436096" y="5733256"/>
            <a:ext cx="3441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200" b="1" dirty="0" smtClean="0"/>
              <a:t>Instituto de Líderes Cristianos</a:t>
            </a:r>
          </a:p>
          <a:p>
            <a:pPr algn="r"/>
            <a:r>
              <a:rPr lang="es-MX" sz="1200" i="1" dirty="0" smtClean="0"/>
              <a:t>Iglesia y Ministerio</a:t>
            </a:r>
            <a:endParaRPr lang="es-MX" sz="1200" dirty="0" smtClean="0"/>
          </a:p>
          <a:p>
            <a:pPr algn="r"/>
            <a:r>
              <a:rPr lang="es-MX" sz="1200" dirty="0" smtClean="0"/>
              <a:t>Maestra Gabriela Tijerina-Pike, </a:t>
            </a:r>
            <a:r>
              <a:rPr lang="es-MX" sz="1200" dirty="0" err="1" smtClean="0"/>
              <a:t>Ph.D.</a:t>
            </a:r>
            <a:endParaRPr lang="es-MX" sz="1200" dirty="0"/>
          </a:p>
        </p:txBody>
      </p:sp>
      <p:cxnSp>
        <p:nvCxnSpPr>
          <p:cNvPr id="8" name="7 Conector recto de flecha"/>
          <p:cNvCxnSpPr/>
          <p:nvPr/>
        </p:nvCxnSpPr>
        <p:spPr>
          <a:xfrm flipV="1">
            <a:off x="1259632" y="3212976"/>
            <a:ext cx="7488832" cy="72008"/>
          </a:xfrm>
          <a:prstGeom prst="straightConnector1">
            <a:avLst/>
          </a:prstGeom>
          <a:ln w="2603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3717032"/>
            <a:ext cx="1261893" cy="1778918"/>
          </a:xfrm>
          <a:prstGeom prst="rect">
            <a:avLst/>
          </a:prstGeom>
          <a:noFill/>
        </p:spPr>
      </p:pic>
      <p:sp>
        <p:nvSpPr>
          <p:cNvPr id="7" name="6 Elipse"/>
          <p:cNvSpPr/>
          <p:nvPr/>
        </p:nvSpPr>
        <p:spPr>
          <a:xfrm>
            <a:off x="5292080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395536" y="3933056"/>
            <a:ext cx="2448272" cy="70788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La Creación</a:t>
            </a:r>
          </a:p>
          <a:p>
            <a:pPr algn="ctr"/>
            <a:r>
              <a:rPr lang="es-MX" sz="2000" b="1" dirty="0" smtClean="0">
                <a:solidFill>
                  <a:schemeClr val="bg1"/>
                </a:solidFill>
              </a:rPr>
              <a:t>El Principio</a:t>
            </a:r>
            <a:endParaRPr lang="es-MX" sz="2000" dirty="0">
              <a:solidFill>
                <a:schemeClr val="bg1"/>
              </a:solidFill>
            </a:endParaRPr>
          </a:p>
        </p:txBody>
      </p:sp>
      <p:sp>
        <p:nvSpPr>
          <p:cNvPr id="10" name="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/>
        </p:nvSpPr>
        <p:spPr>
          <a:xfrm>
            <a:off x="539552" y="908720"/>
            <a:ext cx="516378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3200" dirty="0" smtClean="0">
                <a:latin typeface="Arial Black" pitchFamily="34" charset="0"/>
              </a:rPr>
              <a:t>Génesis 3:15</a:t>
            </a:r>
          </a:p>
          <a:p>
            <a:pPr algn="ctr"/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Promesa de Salvación</a:t>
            </a: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100194" y="332656"/>
            <a:ext cx="4523226" cy="261610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Promesa </a:t>
            </a:r>
          </a:p>
          <a:p>
            <a:pPr algn="ctr"/>
            <a:r>
              <a:rPr lang="es-MX" sz="6600" dirty="0" smtClean="0">
                <a:latin typeface="Arial Black" pitchFamily="34" charset="0"/>
              </a:rPr>
              <a:t>Cumplida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764704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2987824" y="548680"/>
            <a:ext cx="601671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000" dirty="0" smtClean="0">
                <a:latin typeface="Arial Black" pitchFamily="34" charset="0"/>
              </a:rPr>
              <a:t>Amor del Padre</a:t>
            </a:r>
          </a:p>
          <a:p>
            <a:pPr algn="ctr"/>
            <a:r>
              <a:rPr lang="es-MX" sz="4000" dirty="0" smtClean="0">
                <a:latin typeface="Arial Black" pitchFamily="34" charset="0"/>
              </a:rPr>
              <a:t>Gracia de Jesucristo</a:t>
            </a:r>
            <a:endParaRPr lang="es-MX" sz="4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55776" y="2996952"/>
            <a:ext cx="6295768" cy="266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-531440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01759" y="188640"/>
            <a:ext cx="58906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Gracia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de Jesucristo</a:t>
            </a:r>
            <a:endParaRPr lang="es-MX" sz="6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996952"/>
            <a:ext cx="6295768" cy="266429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67544" y="2420888"/>
            <a:ext cx="5688632" cy="267765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Justificación</a:t>
            </a:r>
          </a:p>
          <a:p>
            <a:pPr algn="ctr"/>
            <a:endParaRPr lang="es-MX" sz="2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Una posición con Dios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como si nunca hubiéramos desobedecido nada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y como si siempre hubiéramos obedecido todo.  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-531440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01759" y="188640"/>
            <a:ext cx="58906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Gracia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de Jesucristo</a:t>
            </a:r>
            <a:endParaRPr lang="es-MX" sz="6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996952"/>
            <a:ext cx="6295768" cy="266429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67544" y="2420888"/>
            <a:ext cx="5688632" cy="267765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Reconciliación</a:t>
            </a:r>
          </a:p>
          <a:p>
            <a:pPr algn="ctr"/>
            <a:endParaRPr lang="es-MX" sz="2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Una relación con Dios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como si nunca hubiéramos desobedecido nada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y como si siempre hubiéramos obedecido todo.  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324544" y="-531440"/>
            <a:ext cx="3672408" cy="5177073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3201759" y="188640"/>
            <a:ext cx="5890651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6000" dirty="0" smtClean="0">
                <a:latin typeface="Arial Black" pitchFamily="34" charset="0"/>
              </a:rPr>
              <a:t>Gracia </a:t>
            </a:r>
          </a:p>
          <a:p>
            <a:pPr algn="ctr"/>
            <a:r>
              <a:rPr lang="es-MX" sz="6000" dirty="0" smtClean="0">
                <a:latin typeface="Arial Black" pitchFamily="34" charset="0"/>
              </a:rPr>
              <a:t>de Jesucristo</a:t>
            </a:r>
            <a:endParaRPr lang="es-MX" sz="6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60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pic>
        <p:nvPicPr>
          <p:cNvPr id="39938" name="Picture 2" descr="Resultado de imagen para realism empty tom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24128" y="2996952"/>
            <a:ext cx="6295768" cy="2664296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1331640" y="2492896"/>
            <a:ext cx="5688632" cy="2677656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Salvación</a:t>
            </a:r>
          </a:p>
          <a:p>
            <a:pPr algn="ctr"/>
            <a:endParaRPr lang="es-MX" sz="2400" dirty="0" smtClean="0">
              <a:solidFill>
                <a:schemeClr val="bg1"/>
              </a:solidFill>
              <a:latin typeface="Arial Black" pitchFamily="34" charset="0"/>
            </a:endParaRP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Quita el castigo con Dios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como si nunca hubiéramos desobedecido nada </a:t>
            </a:r>
          </a:p>
          <a:p>
            <a:pPr algn="ctr"/>
            <a:r>
              <a:rPr lang="es-MX" sz="2400" dirty="0" smtClean="0">
                <a:solidFill>
                  <a:schemeClr val="bg1"/>
                </a:solidFill>
                <a:latin typeface="Arial Black" pitchFamily="34" charset="0"/>
              </a:rPr>
              <a:t>y como si siempre hubiéramos obedecido todo.  </a:t>
            </a:r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5216</TotalTime>
  <Words>367</Words>
  <Application>Microsoft Office PowerPoint</Application>
  <PresentationFormat>Presentación en pantalla (4:3)</PresentationFormat>
  <Paragraphs>87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452</cp:revision>
  <dcterms:created xsi:type="dcterms:W3CDTF">2017-08-22T02:13:51Z</dcterms:created>
  <dcterms:modified xsi:type="dcterms:W3CDTF">2017-11-27T19:03:41Z</dcterms:modified>
</cp:coreProperties>
</file>