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9"/>
  </p:notesMasterIdLst>
  <p:sldIdLst>
    <p:sldId id="530" r:id="rId2"/>
    <p:sldId id="531" r:id="rId3"/>
    <p:sldId id="532" r:id="rId4"/>
    <p:sldId id="564" r:id="rId5"/>
    <p:sldId id="535" r:id="rId6"/>
    <p:sldId id="536" r:id="rId7"/>
    <p:sldId id="538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l2-fWgYPXAhUBRyYKHe94BLQQjRwIBw&amp;url=https://www.flaticon.com/free-icons/woman_335&amp;psig=AOvVaw2041od4-jZIC1dn6yQbJgx&amp;ust=1508719874134330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url?sa=i&amp;rct=j&amp;q=&amp;esrc=s&amp;source=images&amp;cd=&amp;cad=rja&amp;uact=8&amp;ved=0ahUKEwiC1ICb1YLXAhVIWCYKHSHmBxoQjRwIBw&amp;url=https://www.flaticon.com/free-icon/woman_180678&amp;psig=AOvVaw22595O9LJsv_rIJ0ZJicmR&amp;ust=15087079115068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hyperlink" Target="https://www.google.com/url?sa=i&amp;rct=j&amp;q=&amp;esrc=s&amp;source=images&amp;cd=&amp;cad=rja&amp;uact=8&amp;ved=0ahUKEwirw6S51YLXAhWB6CYKHSczCZIQjRwIBw&amp;url=https://www.123rf.com/photo_33926195_stock-vector-woman-icon.html&amp;psig=AOvVaw22595O9LJsv_rIJ0ZJicmR&amp;ust=150870791150686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url?sa=i&amp;rct=j&amp;q=&amp;esrc=s&amp;source=images&amp;cd=&amp;cad=rja&amp;uact=8&amp;ved=0ahUKEwiC1ICb1YLXAhVIWCYKHSHmBxoQjRwIBw&amp;url=https://www.flaticon.com/free-icon/woman_180678&amp;psig=AOvVaw22595O9LJsv_rIJ0ZJicmR&amp;ust=15087079115068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hyperlink" Target="https://www.google.com/url?sa=i&amp;rct=j&amp;q=&amp;esrc=s&amp;source=images&amp;cd=&amp;cad=rja&amp;uact=8&amp;ved=0ahUKEwj71v7m1YLXAhUKOiYKHd-QAQ4QjRwIBw&amp;url=https://www.flaticon.com/free-icons/profile_129&amp;psig=AOvVaw22595O9LJsv_rIJ0ZJicmR&amp;ust=150870791150686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url?sa=i&amp;rct=j&amp;q=&amp;esrc=s&amp;source=images&amp;cd=&amp;cad=rja&amp;uact=8&amp;ved=0ahUKEwjG0I73hIPXAhXPdSYKHRTRBdcQjRwIBw&amp;url=https://theculturetrip.com/europe/france/articles/an-introduction-to-realist-art-in-12-works/&amp;psig=AOvVaw0hA82pCObFCGBS0P84UlJv&amp;ust=150872075172692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89689" y="1412776"/>
            <a:ext cx="550984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7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Espíritu Santo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Llamó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 Su Ministerio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lecha curvada hacia la izquierda"/>
          <p:cNvSpPr/>
          <p:nvPr/>
        </p:nvSpPr>
        <p:spPr>
          <a:xfrm rot="9046143" flipV="1">
            <a:off x="1317636" y="1128048"/>
            <a:ext cx="1607893" cy="272125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20" y="404664"/>
            <a:ext cx="91440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Espíritu Santo</a:t>
            </a:r>
          </a:p>
          <a:p>
            <a:pPr algn="ctr"/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2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440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smtClean="0">
                <a:solidFill>
                  <a:schemeClr val="accent1"/>
                </a:solidFill>
                <a:latin typeface="Arial Black" pitchFamily="34" charset="0"/>
              </a:rPr>
              <a:t>Hechos 1:14; 12:12-16</a:t>
            </a:r>
            <a:endParaRPr lang="es-MX" sz="44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02082" name="Picture 2" descr="Resultado de imagen para free face of working woman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340768"/>
            <a:ext cx="4032448" cy="37897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628800"/>
            <a:ext cx="1803762" cy="1728192"/>
          </a:xfrm>
          <a:prstGeom prst="rect">
            <a:avLst/>
          </a:prstGeom>
          <a:noFill/>
        </p:spPr>
      </p:pic>
      <p:sp>
        <p:nvSpPr>
          <p:cNvPr id="7" name="6 Flecha curvada hacia la izquierda"/>
          <p:cNvSpPr/>
          <p:nvPr/>
        </p:nvSpPr>
        <p:spPr>
          <a:xfrm rot="13660354" flipV="1">
            <a:off x="631534" y="94042"/>
            <a:ext cx="1457729" cy="22466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620688"/>
            <a:ext cx="8424936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6600" dirty="0" smtClean="0">
                <a:latin typeface="Arial Black" pitchFamily="34" charset="0"/>
              </a:rPr>
              <a:t>Espíritu Santo</a:t>
            </a: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>
              <a:buFont typeface="Wingdings" pitchFamily="2" charset="2"/>
              <a:buChar char="ü"/>
            </a:pPr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 Fruto del Espíritu</a:t>
            </a:r>
          </a:p>
          <a:p>
            <a:pPr algn="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Gálatas 5:22-23</a:t>
            </a:r>
          </a:p>
          <a:p>
            <a:pPr algn="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>
              <a:buFont typeface="Wingdings" pitchFamily="2" charset="2"/>
              <a:buChar char="ü"/>
            </a:pPr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 Ministerio del Espíritu</a:t>
            </a:r>
          </a:p>
          <a:p>
            <a:pPr algn="r"/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1 Corintios 12, Romanos 13, Efesios 4</a:t>
            </a:r>
          </a:p>
          <a:p>
            <a:pPr algn="r"/>
            <a:endParaRPr lang="es-MX" sz="28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r>
              <a:rPr lang="es-MX" sz="4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MUJER SABIA / PREPARADA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Flecha en U"/>
          <p:cNvSpPr/>
          <p:nvPr/>
        </p:nvSpPr>
        <p:spPr>
          <a:xfrm flipH="1">
            <a:off x="1259632" y="2708920"/>
            <a:ext cx="3240360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80728"/>
            <a:ext cx="4531034" cy="4341202"/>
          </a:xfrm>
          <a:prstGeom prst="rect">
            <a:avLst/>
          </a:prstGeom>
          <a:noFill/>
        </p:spPr>
      </p:pic>
      <p:pic>
        <p:nvPicPr>
          <p:cNvPr id="111626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836712"/>
            <a:ext cx="2232248" cy="1899985"/>
          </a:xfrm>
          <a:prstGeom prst="rect">
            <a:avLst/>
          </a:prstGeom>
          <a:noFill/>
        </p:spPr>
      </p:pic>
      <p:pic>
        <p:nvPicPr>
          <p:cNvPr id="111620" name="Picture 4" descr="Resultado de imagen para icono de persona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3284984"/>
            <a:ext cx="2016224" cy="1513100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436096" y="2924944"/>
            <a:ext cx="2376264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Nube"/>
          <p:cNvSpPr/>
          <p:nvPr/>
        </p:nvSpPr>
        <p:spPr>
          <a:xfrm>
            <a:off x="1763688" y="3645024"/>
            <a:ext cx="2520280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4788024" y="4797152"/>
            <a:ext cx="3888432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1691680" y="2780928"/>
            <a:ext cx="1656184" cy="0"/>
          </a:xfrm>
          <a:prstGeom prst="line">
            <a:avLst/>
          </a:prstGeom>
          <a:ln w="1905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260648"/>
            <a:ext cx="43829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a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Mujeres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5402422" y="1634390"/>
            <a:ext cx="3055172" cy="392169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31426" name="Picture 2" descr="Resultado de imagen para free face of woman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0648"/>
            <a:ext cx="2354982" cy="2354982"/>
          </a:xfrm>
          <a:prstGeom prst="rect">
            <a:avLst/>
          </a:prstGeom>
          <a:noFill/>
        </p:spPr>
      </p:pic>
      <p:pic>
        <p:nvPicPr>
          <p:cNvPr id="231428" name="Picture 4" descr="Resultado de imagen para free face of woman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2060848"/>
            <a:ext cx="386715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260648"/>
            <a:ext cx="438293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a </a:t>
            </a: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5402422" y="1634390"/>
            <a:ext cx="3055172" cy="392169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31426" name="Picture 2" descr="Resultado de imagen para free face of woman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0648"/>
            <a:ext cx="2354982" cy="2354982"/>
          </a:xfrm>
          <a:prstGeom prst="rect">
            <a:avLst/>
          </a:prstGeom>
          <a:noFill/>
        </p:spPr>
      </p:pic>
      <p:pic>
        <p:nvPicPr>
          <p:cNvPr id="243714" name="Picture 2" descr="Resultado de imagen para free face of woman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556792"/>
            <a:ext cx="411480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7, Lección 3. TAREA #3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11560" y="1628800"/>
            <a:ext cx="3384376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Memorizar la referencia de dones y ministerios.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Buscar en un diccionario bíblico el significado de cada don/ministerio del Espíritu Santo.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311298" name="Picture 2" descr="Resultado de imagen para free painting realism woman work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204864"/>
            <a:ext cx="4531246" cy="32050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5258</TotalTime>
  <Words>171</Words>
  <Application>Microsoft Office PowerPoint</Application>
  <PresentationFormat>Presentación en pantalla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461</cp:revision>
  <dcterms:created xsi:type="dcterms:W3CDTF">2017-08-22T02:13:51Z</dcterms:created>
  <dcterms:modified xsi:type="dcterms:W3CDTF">2017-11-27T19:21:35Z</dcterms:modified>
</cp:coreProperties>
</file>