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96" r:id="rId1"/>
  </p:sldMasterIdLst>
  <p:notesMasterIdLst>
    <p:notesMasterId r:id="rId9"/>
  </p:notesMasterIdLst>
  <p:handoutMasterIdLst>
    <p:handoutMasterId r:id="rId10"/>
  </p:handoutMasterIdLst>
  <p:sldIdLst>
    <p:sldId id="264" r:id="rId2"/>
    <p:sldId id="530" r:id="rId3"/>
    <p:sldId id="565" r:id="rId4"/>
    <p:sldId id="480" r:id="rId5"/>
    <p:sldId id="481" r:id="rId6"/>
    <p:sldId id="574" r:id="rId7"/>
    <p:sldId id="497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55" autoAdjust="0"/>
    <p:restoredTop sz="94660"/>
  </p:normalViewPr>
  <p:slideViewPr>
    <p:cSldViewPr snapToGrid="0">
      <p:cViewPr varScale="1">
        <p:scale>
          <a:sx n="43" d="100"/>
          <a:sy n="43" d="100"/>
        </p:scale>
        <p:origin x="42" y="480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notesViewPr>
    <p:cSldViewPr snapToGrid="0" showGuides="1">
      <p:cViewPr varScale="1">
        <p:scale>
          <a:sx n="79" d="100"/>
          <a:sy n="79" d="100"/>
        </p:scale>
        <p:origin x="852" y="96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Relationship Id="rId14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FE60FF6-4F02-41AF-9D79-9820270FCBD6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157CFDA-6ECB-4984-BC1D-18C52F424572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20552582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3609C5-75BB-4414-9338-7A1C0CAD17B5}" type="datetimeFigureOut">
              <a:rPr lang="en-US" smtClean="0"/>
              <a:t>5/7/2018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97BF0A6-9DE7-4D4F-86C7-D6F614E29483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6959094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7BF0A6-9DE7-4D4F-86C7-D6F614E29483}" type="slidenum">
              <a:rPr lang="en-US" smtClean="0"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731199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 userDrawn="1"/>
        </p:nvSpPr>
        <p:spPr>
          <a:xfrm>
            <a:off x="0" y="0"/>
            <a:ext cx="12188952" cy="6858000"/>
          </a:xfrm>
          <a:prstGeom prst="rect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2">
                  <a:lumMod val="40000"/>
                  <a:lumOff val="60000"/>
                </a:schemeClr>
              </a:gs>
              <a:gs pos="100000">
                <a:schemeClr val="bg2">
                  <a:lumMod val="20000"/>
                  <a:lumOff val="80000"/>
                </a:schemeClr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Title 13"/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1472184"/>
          </a:xfrm>
        </p:spPr>
        <p:txBody>
          <a:bodyPr anchor="b"/>
          <a:lstStyle>
            <a:lvl1pPr algn="l">
              <a:defRPr/>
            </a:lvl1pPr>
            <a:extLst/>
          </a:lstStyle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pic>
        <p:nvPicPr>
          <p:cNvPr id="2" name="Picture 1" descr="Close up of a light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096"/>
            <a:ext cx="5864352" cy="6851904"/>
          </a:xfrm>
          <a:prstGeom prst="rect">
            <a:avLst/>
          </a:prstGeom>
        </p:spPr>
      </p:pic>
      <p:sp>
        <p:nvSpPr>
          <p:cNvPr id="22" name="Subtitle 21"/>
          <p:cNvSpPr>
            <a:spLocks noGrp="1"/>
          </p:cNvSpPr>
          <p:nvPr>
            <p:ph type="subTitle" idx="1"/>
          </p:nvPr>
        </p:nvSpPr>
        <p:spPr>
          <a:xfrm>
            <a:off x="6012180" y="1850064"/>
            <a:ext cx="5773420" cy="1752600"/>
          </a:xfrm>
        </p:spPr>
        <p:txBody>
          <a:bodyPr tIns="0"/>
          <a:lstStyle>
            <a:lvl1pPr marL="27432" indent="0" algn="l">
              <a:buNone/>
              <a:defRPr sz="26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F03E7ED-526C-43D7-BA41-7DEE51FD568E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20" name="Footer Placeholder 19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2914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5BF403F-04F5-4D09-800D-7870715B9ED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08474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44000" y="274640"/>
            <a:ext cx="2438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24000" y="274641"/>
            <a:ext cx="7416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677687C-0397-4298-B160-26D34EC67BB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294047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5965177-F084-49E7-ADEE-00812B3D582B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0811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 userDrawn="1"/>
        </p:nvSpPr>
        <p:spPr>
          <a:xfrm>
            <a:off x="1422400" y="-54"/>
            <a:ext cx="10765453" cy="6858054"/>
          </a:xfrm>
          <a:prstGeom prst="rect">
            <a:avLst/>
          </a:prstGeom>
          <a:solidFill>
            <a:schemeClr val="bg1"/>
          </a:solidFill>
          <a:ln w="254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805940" y="2600325"/>
            <a:ext cx="10166316" cy="2286000"/>
          </a:xfrm>
        </p:spPr>
        <p:txBody>
          <a:bodyPr anchor="t"/>
          <a:lstStyle>
            <a:lvl1pPr algn="l">
              <a:lnSpc>
                <a:spcPts val="4500"/>
              </a:lnSpc>
              <a:buNone/>
              <a:defRPr sz="4000" b="1" cap="all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pic>
        <p:nvPicPr>
          <p:cNvPr id="14" name="Picture 13" descr="Close up of light filament of a half bulb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445079" cy="6858000"/>
          </a:xfrm>
          <a:prstGeom prst="rect">
            <a:avLst/>
          </a:prstGeom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805940" y="1066800"/>
            <a:ext cx="10166316" cy="1509712"/>
          </a:xfrm>
        </p:spPr>
        <p:txBody>
          <a:bodyPr anchor="b"/>
          <a:lstStyle>
            <a:lvl1pPr marL="18288" indent="0">
              <a:lnSpc>
                <a:spcPts val="2300"/>
              </a:lnSpc>
              <a:spcBef>
                <a:spcPts val="0"/>
              </a:spcBef>
              <a:buNone/>
              <a:defRPr sz="2000">
                <a:solidFill>
                  <a:schemeClr val="tx2">
                    <a:shade val="30000"/>
                    <a:satMod val="150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67C39ED-27B9-4997-BF90-3A238D0607E9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13" name="Slide Number Placeholder 1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75703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34784" y="1524000"/>
            <a:ext cx="4876800" cy="466344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AC4FCC-F745-44A0-B2E4-C91714F31EB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63167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5160336"/>
            <a:ext cx="10972800" cy="1143000"/>
          </a:xfrm>
        </p:spPr>
        <p:txBody>
          <a:bodyPr anchor="ctr"/>
          <a:lstStyle>
            <a:lvl1pPr algn="ctr">
              <a:defRPr sz="45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60960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6217920" y="328278"/>
            <a:ext cx="5364480" cy="640080"/>
          </a:xfrm>
          <a:solidFill>
            <a:schemeClr val="bg1"/>
          </a:solidFill>
          <a:ln w="10795">
            <a:solidFill>
              <a:schemeClr val="bg1"/>
            </a:solidFill>
            <a:miter lim="800000"/>
          </a:ln>
        </p:spPr>
        <p:txBody>
          <a:bodyPr anchor="ctr"/>
          <a:lstStyle>
            <a:lvl1pPr marL="64008" indent="0" algn="l">
              <a:lnSpc>
                <a:spcPct val="100000"/>
              </a:lnSpc>
              <a:spcBef>
                <a:spcPts val="100"/>
              </a:spcBef>
              <a:buNone/>
              <a:defRPr sz="19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969336"/>
            <a:ext cx="5364480" cy="4114800"/>
          </a:xfrm>
          <a:ln w="10795">
            <a:solidFill>
              <a:schemeClr val="bg1"/>
            </a:solidFill>
            <a:prstDash val="dash"/>
            <a:miter lim="800000"/>
          </a:ln>
        </p:spPr>
        <p:txBody>
          <a:bodyPr/>
          <a:lstStyle>
            <a:lvl1pPr marL="393192" indent="-274320">
              <a:lnSpc>
                <a:spcPct val="100000"/>
              </a:lnSpc>
              <a:spcBef>
                <a:spcPts val="700"/>
              </a:spcBef>
              <a:defRPr sz="2400"/>
            </a:lvl1pPr>
            <a:lvl2pPr>
              <a:lnSpc>
                <a:spcPct val="100000"/>
              </a:lnSpc>
              <a:spcBef>
                <a:spcPts val="700"/>
              </a:spcBef>
              <a:defRPr sz="2000"/>
            </a:lvl2pPr>
            <a:lvl3pPr>
              <a:lnSpc>
                <a:spcPct val="100000"/>
              </a:lnSpc>
              <a:spcBef>
                <a:spcPts val="700"/>
              </a:spcBef>
              <a:defRPr sz="1800"/>
            </a:lvl3pPr>
            <a:lvl4pPr>
              <a:lnSpc>
                <a:spcPct val="100000"/>
              </a:lnSpc>
              <a:spcBef>
                <a:spcPts val="700"/>
              </a:spcBef>
              <a:defRPr sz="1600"/>
            </a:lvl4pPr>
            <a:lvl5pPr>
              <a:lnSpc>
                <a:spcPct val="100000"/>
              </a:lnSpc>
              <a:spcBef>
                <a:spcPts val="700"/>
              </a:spcBef>
              <a:defRPr sz="16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79D0EA4-DCC4-4D4C-953F-F31E92EE505C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850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14144" y="274320"/>
            <a:ext cx="9997440" cy="1143000"/>
          </a:xfrm>
        </p:spPr>
        <p:txBody>
          <a:bodyPr anchor="ctr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2542F08-6BA5-45A1-80AB-C11AC921B6C6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62596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D82A9-7CD7-4D15-868B-D8AF30864858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253441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216778"/>
            <a:ext cx="10871200" cy="1162050"/>
          </a:xfrm>
          <a:ln>
            <a:noFill/>
          </a:ln>
        </p:spPr>
        <p:txBody>
          <a:bodyPr anchor="b"/>
          <a:lstStyle>
            <a:lvl1pPr algn="l">
              <a:lnSpc>
                <a:spcPts val="2000"/>
              </a:lnSpc>
              <a:buNone/>
              <a:defRPr sz="2200" b="1" cap="all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609600" y="2133601"/>
            <a:ext cx="10871200" cy="399256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/>
              <a:t>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09600" y="1406964"/>
            <a:ext cx="10871200" cy="698500"/>
          </a:xfrm>
        </p:spPr>
        <p:txBody>
          <a:bodyPr/>
          <a:lstStyle>
            <a:lvl1pPr marL="45720" indent="0">
              <a:lnSpc>
                <a:spcPct val="100000"/>
              </a:lnSpc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7B6BC6A-4AB7-47F1-904A-90BC8DD816B4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032370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49195" y="1066800"/>
            <a:ext cx="3657600" cy="1981200"/>
          </a:xfrm>
        </p:spPr>
        <p:txBody>
          <a:bodyPr anchor="b">
            <a:noAutofit/>
          </a:bodyPr>
          <a:lstStyle>
            <a:lvl1pPr algn="l">
              <a:buNone/>
              <a:defRPr sz="2100" b="1">
                <a:effectLst/>
              </a:defRPr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8" name="Rectangle 7"/>
          <p:cNvSpPr/>
          <p:nvPr/>
        </p:nvSpPr>
        <p:spPr>
          <a:xfrm>
            <a:off x="1016000" y="1066800"/>
            <a:ext cx="6096000" cy="4572000"/>
          </a:xfrm>
          <a:prstGeom prst="rect">
            <a:avLst/>
          </a:prstGeom>
          <a:solidFill>
            <a:srgbClr val="FFFFFF"/>
          </a:solidFill>
          <a:ln w="88900" cap="sq">
            <a:solidFill>
              <a:srgbClr val="FFFFFF"/>
            </a:solidFill>
            <a:miter lim="800000"/>
          </a:ln>
          <a:effectLst>
            <a:outerShdw blurRad="55500" dist="18500" dir="5400000" algn="tl" rotWithShape="0">
              <a:srgbClr val="000000">
                <a:alpha val="3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635">
            <a:bevelT w="25400" h="19050"/>
            <a:contourClr>
              <a:srgbClr val="969696"/>
            </a:contourClr>
          </a:sp3d>
        </p:spPr>
        <p:txBody>
          <a:bodyPr lIns="91440" tIns="274320" rtlCol="0" anchor="t">
            <a:normAutofit/>
          </a:bodyPr>
          <a:lstStyle/>
          <a:p>
            <a:pPr marL="0" indent="-283464" algn="l" rtl="0" eaLnBrk="1" latinLnBrk="0" hangingPunct="1">
              <a:lnSpc>
                <a:spcPts val="3000"/>
              </a:lnSpc>
              <a:spcBef>
                <a:spcPts val="600"/>
              </a:spcBef>
              <a:buClr>
                <a:schemeClr val="accent1"/>
              </a:buClr>
              <a:buSzPct val="80000"/>
              <a:buFont typeface="Wingdings 2"/>
              <a:buNone/>
            </a:pPr>
            <a:endParaRPr kumimoji="0" lang="en-US" sz="3200" kern="1200" dirty="0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3" name="Picture Placeholder 2" descr="An empty placeholder to add an image. Click on the placeholder and select the image that you wish to add"/>
          <p:cNvSpPr>
            <a:spLocks noGrp="1"/>
          </p:cNvSpPr>
          <p:nvPr>
            <p:ph type="pic" idx="1"/>
          </p:nvPr>
        </p:nvSpPr>
        <p:spPr>
          <a:xfrm>
            <a:off x="1117600" y="1143004"/>
            <a:ext cx="5892800" cy="3514531"/>
          </a:xfrm>
          <a:prstGeom prst="roundRect">
            <a:avLst>
              <a:gd name="adj" fmla="val 783"/>
            </a:avLst>
          </a:prstGeom>
          <a:solidFill>
            <a:schemeClr val="bg2"/>
          </a:solidFill>
          <a:ln w="127000">
            <a:noFill/>
            <a:miter lim="800000"/>
          </a:ln>
          <a:effectLst/>
        </p:spPr>
        <p:txBody>
          <a:bodyPr lIns="91440" tIns="274320" anchor="t"/>
          <a:lstStyle>
            <a:lvl1pPr marL="0" indent="0" algn="l" eaLnBrk="1" latinLnBrk="0" hangingPunct="1">
              <a:buNone/>
              <a:defRPr sz="3200"/>
            </a:lvl1pPr>
            <a:extLst/>
          </a:lstStyle>
          <a:p>
            <a:pPr marL="0" algn="l" eaLnBrk="1" latinLnBrk="0" hangingPunct="1"/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9" name="Flowchart: Process 8"/>
          <p:cNvSpPr/>
          <p:nvPr/>
        </p:nvSpPr>
        <p:spPr>
          <a:xfrm rot="19468671">
            <a:off x="528967" y="954341"/>
            <a:ext cx="914400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shade val="90000"/>
                <a:satMod val="200000"/>
                <a:alpha val="4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10" name="Flowchart: Process 9"/>
          <p:cNvSpPr/>
          <p:nvPr/>
        </p:nvSpPr>
        <p:spPr>
          <a:xfrm rot="2103354" flipH="1">
            <a:off x="6671556" y="936786"/>
            <a:ext cx="865632" cy="204310"/>
          </a:xfrm>
          <a:prstGeom prst="flowChartProcess">
            <a:avLst/>
          </a:prstGeom>
          <a:solidFill>
            <a:srgbClr val="FBFBFB">
              <a:alpha val="45098"/>
            </a:srgbClr>
          </a:solidFill>
          <a:ln w="6350" cap="rnd" cmpd="sng" algn="ctr">
            <a:solidFill>
              <a:srgbClr val="FFFFFF">
                <a:alpha val="100000"/>
              </a:srgbClr>
            </a:solidFill>
            <a:prstDash val="solid"/>
          </a:ln>
          <a:effectLst>
            <a:outerShdw blurRad="25400" dist="25400" dir="3300000" sx="96000" sy="96000" algn="tl" rotWithShape="0">
              <a:schemeClr val="bg2">
                <a:alpha val="20000"/>
              </a:scheme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sz="1800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17600" y="4800600"/>
            <a:ext cx="5892800" cy="762000"/>
          </a:xfrm>
        </p:spPr>
        <p:txBody>
          <a:bodyPr anchor="ctr"/>
          <a:lstStyle>
            <a:lvl1pPr marL="0" indent="0" algn="l">
              <a:lnSpc>
                <a:spcPts val="1600"/>
              </a:lnSpc>
              <a:spcBef>
                <a:spcPts val="0"/>
              </a:spcBef>
              <a:buNone/>
              <a:defRPr sz="1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D80BC9A-EBF0-4E12-A1D3-DD221366B0A1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dirty="0"/>
              <a:t>Add a footer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01CF334-2D5C-4859-84A6-CA7E6E43FAEB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0922500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 bwMode="ltGray">
      <p:bgPr>
        <a:solidFill>
          <a:schemeClr val="bg2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" name="Group 3" descr="Close up of a light bulb"/>
          <p:cNvGrpSpPr/>
          <p:nvPr userDrawn="1"/>
        </p:nvGrpSpPr>
        <p:grpSpPr>
          <a:xfrm>
            <a:off x="0" y="0"/>
            <a:ext cx="12188952" cy="6858000"/>
            <a:chOff x="0" y="0"/>
            <a:chExt cx="12188952" cy="6858000"/>
          </a:xfrm>
        </p:grpSpPr>
        <p:sp>
          <p:nvSpPr>
            <p:cNvPr id="2" name="Rectangle 1"/>
            <p:cNvSpPr/>
            <p:nvPr userDrawn="1"/>
          </p:nvSpPr>
          <p:spPr>
            <a:xfrm>
              <a:off x="0" y="0"/>
              <a:ext cx="12188952" cy="6858000"/>
            </a:xfrm>
            <a:prstGeom prst="rect">
              <a:avLst/>
            </a:prstGeom>
            <a:solidFill>
              <a:schemeClr val="bg2">
                <a:lumMod val="40000"/>
                <a:lumOff val="60000"/>
              </a:schemeClr>
            </a:solidFill>
            <a:ln>
              <a:noFill/>
            </a:ln>
          </p:spPr>
          <p:style>
            <a:lnRef idx="1">
              <a:schemeClr val="accent2"/>
            </a:lnRef>
            <a:fillRef idx="3">
              <a:schemeClr val="accent2"/>
            </a:fillRef>
            <a:effectRef idx="2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pic>
          <p:nvPicPr>
            <p:cNvPr id="3" name="Picture 2"/>
            <p:cNvPicPr>
              <a:picLocks noChangeAspect="1"/>
            </p:cNvPicPr>
            <p:nvPr userDrawn="1"/>
          </p:nvPicPr>
          <p:blipFill>
            <a:blip r:embed="rId1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1445079" cy="6858000"/>
            </a:xfrm>
            <a:prstGeom prst="rect">
              <a:avLst/>
            </a:prstGeom>
          </p:spPr>
        </p:pic>
      </p:grpSp>
      <p:sp>
        <p:nvSpPr>
          <p:cNvPr id="5" name="Title Placeholder 4"/>
          <p:cNvSpPr>
            <a:spLocks noGrp="1"/>
          </p:cNvSpPr>
          <p:nvPr>
            <p:ph type="title"/>
          </p:nvPr>
        </p:nvSpPr>
        <p:spPr>
          <a:xfrm>
            <a:off x="1914144" y="274638"/>
            <a:ext cx="9997440" cy="1143000"/>
          </a:xfrm>
          <a:prstGeom prst="rect">
            <a:avLst/>
          </a:prstGeom>
        </p:spPr>
        <p:txBody>
          <a:bodyPr anchor="ctr">
            <a:normAutofit/>
          </a:bodyPr>
          <a:lstStyle/>
          <a:p>
            <a:r>
              <a:rPr kumimoji="0" lang="en-US"/>
              <a:t>Click to edit Master title style</a:t>
            </a:r>
            <a:endParaRPr kumimoji="0" lang="en-US" dirty="0"/>
          </a:p>
        </p:txBody>
      </p:sp>
      <p:sp>
        <p:nvSpPr>
          <p:cNvPr id="9" name="Text Placeholder 8"/>
          <p:cNvSpPr>
            <a:spLocks noGrp="1"/>
          </p:cNvSpPr>
          <p:nvPr>
            <p:ph type="body" idx="1"/>
          </p:nvPr>
        </p:nvSpPr>
        <p:spPr>
          <a:xfrm>
            <a:off x="1914144" y="1447800"/>
            <a:ext cx="9997440" cy="48006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en-US"/>
              <a:t>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  <a:endParaRPr kumimoji="0" lang="en-US" dirty="0"/>
          </a:p>
        </p:txBody>
      </p:sp>
      <p:sp>
        <p:nvSpPr>
          <p:cNvPr id="24" name="Date Placeholder 23"/>
          <p:cNvSpPr>
            <a:spLocks noGrp="1"/>
          </p:cNvSpPr>
          <p:nvPr>
            <p:ph type="dt" sz="half" idx="2"/>
          </p:nvPr>
        </p:nvSpPr>
        <p:spPr>
          <a:xfrm>
            <a:off x="4775200" y="6305550"/>
            <a:ext cx="2844800" cy="476250"/>
          </a:xfrm>
          <a:prstGeom prst="rect">
            <a:avLst/>
          </a:prstGeom>
        </p:spPr>
        <p:txBody>
          <a:bodyPr anchor="b"/>
          <a:lstStyle>
            <a:lvl1pPr algn="r" eaLnBrk="1" latinLnBrk="0" hangingPunct="1">
              <a:defRPr kumimoji="0" sz="1200">
                <a:solidFill>
                  <a:schemeClr val="tx1"/>
                </a:solidFill>
              </a:defRPr>
            </a:lvl1pPr>
            <a:extLst/>
          </a:lstStyle>
          <a:p>
            <a:fld id="{7157590A-740B-4548-A79B-F8E5167210D0}" type="datetime1">
              <a:rPr lang="en-US" smtClean="0"/>
              <a:t>5/7/2018</a:t>
            </a:fld>
            <a:endParaRPr lang="en-US" dirty="0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3"/>
          </p:nvPr>
        </p:nvSpPr>
        <p:spPr>
          <a:xfrm>
            <a:off x="7620000" y="6305550"/>
            <a:ext cx="3860800" cy="476250"/>
          </a:xfrm>
          <a:prstGeom prst="rect">
            <a:avLst/>
          </a:prstGeom>
        </p:spPr>
        <p:txBody>
          <a:bodyPr anchor="b"/>
          <a:lstStyle>
            <a:lvl1pPr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r>
              <a:rPr lang="en-US" dirty="0"/>
              <a:t>Add a footer</a:t>
            </a:r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4"/>
          </p:nvPr>
        </p:nvSpPr>
        <p:spPr>
          <a:xfrm>
            <a:off x="11484864" y="6305550"/>
            <a:ext cx="609600" cy="476250"/>
          </a:xfrm>
          <a:prstGeom prst="rect">
            <a:avLst/>
          </a:prstGeom>
        </p:spPr>
        <p:txBody>
          <a:bodyPr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  <a:effectLst/>
              </a:defRPr>
            </a:lvl1pPr>
            <a:extLst/>
          </a:lstStyle>
          <a:p>
            <a:fld id="{401CF334-2D5C-4859-84A6-CA7E6E43FAEB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8479847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hf sldNum="0" hdr="0" ftr="0" dt="0"/>
  <p:txStyles>
    <p:titleStyle>
      <a:lvl1pPr algn="l" rtl="0" eaLnBrk="1" latinLnBrk="0" hangingPunct="1">
        <a:spcBef>
          <a:spcPct val="0"/>
        </a:spcBef>
        <a:buNone/>
        <a:defRPr kumimoji="0" sz="4300" b="0" kern="1200">
          <a:solidFill>
            <a:schemeClr val="accent1"/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365760" indent="-283464" algn="l" rtl="0" eaLnBrk="1" latinLnBrk="0" hangingPunct="1">
        <a:lnSpc>
          <a:spcPct val="100000"/>
        </a:lnSpc>
        <a:spcBef>
          <a:spcPts val="600"/>
        </a:spcBef>
        <a:buClr>
          <a:schemeClr val="accent1"/>
        </a:buClr>
        <a:buSzPct val="80000"/>
        <a:buFont typeface="Wingdings 2"/>
        <a:buChar char="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37744" algn="l" rtl="0" eaLnBrk="1" latinLnBrk="0" hangingPunct="1">
        <a:lnSpc>
          <a:spcPct val="100000"/>
        </a:lnSpc>
        <a:spcBef>
          <a:spcPts val="550"/>
        </a:spcBef>
        <a:buClr>
          <a:schemeClr val="accent1"/>
        </a:buClr>
        <a:buFont typeface="Verdana"/>
        <a:buChar char="◦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886968" indent="-228600" algn="l" rtl="0" eaLnBrk="1" latinLnBrk="0" hangingPunct="1">
        <a:lnSpc>
          <a:spcPct val="100000"/>
        </a:lnSpc>
        <a:spcBef>
          <a:spcPct val="20000"/>
        </a:spcBef>
        <a:buClr>
          <a:schemeClr val="accent2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173736" algn="l" rtl="0" eaLnBrk="1" latinLnBrk="0" hangingPunct="1">
        <a:lnSpc>
          <a:spcPct val="100000"/>
        </a:lnSpc>
        <a:spcBef>
          <a:spcPct val="20000"/>
        </a:spcBef>
        <a:buClr>
          <a:schemeClr val="accent3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298448" indent="-182880" algn="l" rtl="0" eaLnBrk="1" latinLnBrk="0" hangingPunct="1">
        <a:lnSpc>
          <a:spcPct val="100000"/>
        </a:lnSpc>
        <a:spcBef>
          <a:spcPct val="20000"/>
        </a:spcBef>
        <a:buClr>
          <a:schemeClr val="accent4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508760" indent="-182880" algn="l" rtl="0" eaLnBrk="1" latinLnBrk="0" hangingPunct="1">
        <a:lnSpc>
          <a:spcPct val="100000"/>
        </a:lnSpc>
        <a:spcBef>
          <a:spcPct val="20000"/>
        </a:spcBef>
        <a:buClr>
          <a:schemeClr val="accent5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71907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2130552" indent="-182880" algn="l" rtl="0" eaLnBrk="1" latinLnBrk="0" hangingPunct="1">
        <a:lnSpc>
          <a:spcPct val="100000"/>
        </a:lnSpc>
        <a:spcBef>
          <a:spcPct val="20000"/>
        </a:spcBef>
        <a:buClr>
          <a:schemeClr val="accent6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Middle and High School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3200" dirty="0" err="1"/>
              <a:t>Powerpoint</a:t>
            </a:r>
            <a:endParaRPr lang="en-US" sz="3200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596884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0979248-A96E-430A-8754-A1B705C3220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6012180" y="359898"/>
            <a:ext cx="5773420" cy="3972072"/>
          </a:xfrm>
        </p:spPr>
        <p:txBody>
          <a:bodyPr>
            <a:normAutofit/>
          </a:bodyPr>
          <a:lstStyle/>
          <a:p>
            <a:r>
              <a:rPr lang="en-US" sz="9600" dirty="0"/>
              <a:t>		</a:t>
            </a:r>
            <a:r>
              <a:rPr lang="en-US" sz="20000" dirty="0"/>
              <a:t>21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1584C43-BB0D-4E0A-AA2E-8406B672460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012180" y="6389370"/>
            <a:ext cx="5773420" cy="274320"/>
          </a:xfrm>
        </p:spPr>
        <p:txBody>
          <a:bodyPr>
            <a:normAutofit fontScale="70000" lnSpcReduction="20000"/>
          </a:bodyPr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9004713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2A55D0-ACEE-4B73-9DAC-300022EFF7F3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/>
              <a:t>Suffixes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227BCAEB-F9E1-40DD-A822-E31E8F1570F2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994011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B277A6-0178-4155-BA3A-785D3C9DE1C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Suffixes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8B9E93-3F3D-4F79-8B98-AE63F0DFE4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Suffixes – a word part added to the end of the word to change its meaning</a:t>
            </a:r>
          </a:p>
          <a:p>
            <a:r>
              <a:rPr lang="en-US" b="1" i="1" u="sng" dirty="0"/>
              <a:t>Suffix	Meaning		  	Examples</a:t>
            </a:r>
          </a:p>
          <a:p>
            <a:pPr marL="82296" indent="0">
              <a:buNone/>
            </a:pPr>
            <a:r>
              <a:rPr lang="en-US" sz="2400" dirty="0"/>
              <a:t>-able		can be done		prevent + able=preventable</a:t>
            </a:r>
          </a:p>
          <a:p>
            <a:pPr marL="82296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ly</a:t>
            </a:r>
            <a:r>
              <a:rPr lang="en-US" sz="2400" dirty="0"/>
              <a:t>		characteristic of		usual	+ </a:t>
            </a:r>
            <a:r>
              <a:rPr lang="en-US" sz="2400" dirty="0" err="1"/>
              <a:t>ly</a:t>
            </a:r>
            <a:r>
              <a:rPr lang="en-US" sz="2400" dirty="0"/>
              <a:t>= usually</a:t>
            </a:r>
          </a:p>
          <a:p>
            <a:pPr marL="82296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ed</a:t>
            </a:r>
            <a:r>
              <a:rPr lang="en-US" sz="2400" dirty="0"/>
              <a:t>		past tense verb		tire + </a:t>
            </a:r>
            <a:r>
              <a:rPr lang="en-US" sz="2400" dirty="0" err="1"/>
              <a:t>ed</a:t>
            </a:r>
            <a:r>
              <a:rPr lang="en-US" sz="2400" dirty="0"/>
              <a:t>= tired</a:t>
            </a:r>
          </a:p>
          <a:p>
            <a:pPr marL="82296" indent="0">
              <a:buNone/>
            </a:pPr>
            <a:r>
              <a:rPr lang="en-US" sz="2400" dirty="0"/>
              <a:t>-ion		action, process of		celebrate + ion=celebration</a:t>
            </a:r>
          </a:p>
          <a:p>
            <a:pPr marL="82296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ment</a:t>
            </a:r>
            <a:r>
              <a:rPr lang="en-US" sz="2400" dirty="0"/>
              <a:t>	action, result of		move + </a:t>
            </a:r>
            <a:r>
              <a:rPr lang="en-US" sz="2400" dirty="0" err="1"/>
              <a:t>ment</a:t>
            </a:r>
            <a:r>
              <a:rPr lang="en-US" sz="2400" dirty="0"/>
              <a:t>= movement</a:t>
            </a:r>
          </a:p>
          <a:p>
            <a:pPr marL="82296" indent="0">
              <a:buNone/>
            </a:pPr>
            <a:r>
              <a:rPr lang="en-US" sz="2400" dirty="0"/>
              <a:t>-ness		state, 	quality of		fond + ness= fondness</a:t>
            </a:r>
          </a:p>
          <a:p>
            <a:pPr marL="82296" indent="0">
              <a:buNone/>
            </a:pPr>
            <a:r>
              <a:rPr lang="en-US" sz="2400" dirty="0"/>
              <a:t>-s		plural				girl + s= girls	</a:t>
            </a:r>
          </a:p>
        </p:txBody>
      </p:sp>
    </p:spTree>
    <p:extLst>
      <p:ext uri="{BB962C8B-B14F-4D97-AF65-F5344CB8AC3E}">
        <p14:creationId xmlns:p14="http://schemas.microsoft.com/office/powerpoint/2010/main" val="10333655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7BB24-736D-4999-B922-23D44C10B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Suffixes   Practice 2 -Fill in the blank by connecting the prefix and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9EAF1-FD22-4429-BAB5-667C9451E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i="1" u="sng" dirty="0"/>
              <a:t>Suffix				Meaning	</a:t>
            </a:r>
          </a:p>
          <a:p>
            <a:pPr marL="82296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ity</a:t>
            </a:r>
            <a:r>
              <a:rPr lang="en-US" sz="2400" dirty="0"/>
              <a:t>					state, condition of		</a:t>
            </a:r>
          </a:p>
          <a:p>
            <a:pPr marL="82296" indent="0">
              <a:buNone/>
            </a:pPr>
            <a:r>
              <a:rPr lang="en-US" sz="2400" dirty="0"/>
              <a:t>-or					person who is something		</a:t>
            </a:r>
          </a:p>
          <a:p>
            <a:pPr marL="82296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sion</a:t>
            </a:r>
            <a:r>
              <a:rPr lang="en-US" sz="2400" dirty="0"/>
              <a:t>					state, being				</a:t>
            </a:r>
          </a:p>
          <a:p>
            <a:pPr marL="82296" indent="0">
              <a:buNone/>
            </a:pPr>
            <a:r>
              <a:rPr lang="en-US" sz="2400" dirty="0"/>
              <a:t>-ship					position held		</a:t>
            </a:r>
          </a:p>
          <a:p>
            <a:pPr marL="82296" indent="0">
              <a:buNone/>
            </a:pPr>
            <a:r>
              <a:rPr lang="en-US" sz="2400" dirty="0"/>
              <a:t> -</a:t>
            </a:r>
            <a:r>
              <a:rPr lang="en-US" sz="2400" dirty="0" err="1"/>
              <a:t>ful</a:t>
            </a:r>
            <a:r>
              <a:rPr lang="en-US" sz="2400" dirty="0"/>
              <a:t>					full of					</a:t>
            </a:r>
          </a:p>
          <a:p>
            <a:pPr marL="82296" indent="0">
              <a:buNone/>
            </a:pPr>
            <a:r>
              <a:rPr lang="en-US" sz="2400" dirty="0"/>
              <a:t>-</a:t>
            </a:r>
            <a:r>
              <a:rPr lang="en-US" sz="2400" dirty="0" err="1"/>
              <a:t>ious</a:t>
            </a:r>
            <a:r>
              <a:rPr lang="en-US" sz="2400" dirty="0"/>
              <a:t>/-</a:t>
            </a:r>
            <a:r>
              <a:rPr lang="en-US" sz="2400" dirty="0" err="1"/>
              <a:t>ous</a:t>
            </a:r>
            <a:r>
              <a:rPr lang="en-US" sz="2400" dirty="0"/>
              <a:t>				having qualities			</a:t>
            </a:r>
          </a:p>
          <a:p>
            <a:pPr marL="82296" indent="0">
              <a:buNone/>
            </a:pPr>
            <a:r>
              <a:rPr lang="en-US" sz="2400" dirty="0"/>
              <a:t>							</a:t>
            </a:r>
          </a:p>
        </p:txBody>
      </p:sp>
    </p:spTree>
    <p:extLst>
      <p:ext uri="{BB962C8B-B14F-4D97-AF65-F5344CB8AC3E}">
        <p14:creationId xmlns:p14="http://schemas.microsoft.com/office/powerpoint/2010/main" val="9152809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687BB24-736D-4999-B922-23D44C10B5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Suffixes   Practice 2 -Fill in the blank by connecting the prefix and word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729EAF1-FD22-4429-BAB5-667C9451E0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82296" indent="0">
              <a:buNone/>
            </a:pPr>
            <a:r>
              <a:rPr lang="en-US" b="1" i="1" dirty="0"/>
              <a:t>Word + Suffix						Definition</a:t>
            </a:r>
          </a:p>
          <a:p>
            <a:pPr marL="82296" indent="0">
              <a:buNone/>
            </a:pPr>
            <a:r>
              <a:rPr lang="en-US" sz="2400" dirty="0"/>
              <a:t>equal + </a:t>
            </a:r>
            <a:r>
              <a:rPr lang="en-US" sz="2400" dirty="0" err="1"/>
              <a:t>ity</a:t>
            </a:r>
            <a:r>
              <a:rPr lang="en-US" sz="2400" dirty="0"/>
              <a:t>=_</a:t>
            </a:r>
            <a:r>
              <a:rPr lang="en-US" sz="2400" u="sng" dirty="0"/>
              <a:t>equality___</a:t>
            </a:r>
            <a:r>
              <a:rPr lang="en-US" sz="2400" dirty="0"/>
              <a:t>				          </a:t>
            </a:r>
            <a:r>
              <a:rPr lang="en-US" sz="2400" u="sng" dirty="0"/>
              <a:t>we are the same</a:t>
            </a:r>
          </a:p>
          <a:p>
            <a:pPr marL="82296" indent="0">
              <a:buNone/>
            </a:pPr>
            <a:r>
              <a:rPr lang="en-US" sz="2400" dirty="0"/>
              <a:t>investigate + or=_____					________________</a:t>
            </a:r>
          </a:p>
          <a:p>
            <a:pPr marL="82296" indent="0">
              <a:buNone/>
            </a:pPr>
            <a:r>
              <a:rPr lang="en-US" sz="2400" dirty="0"/>
              <a:t>depress + </a:t>
            </a:r>
            <a:r>
              <a:rPr lang="en-US" sz="2400" dirty="0" err="1"/>
              <a:t>sion</a:t>
            </a:r>
            <a:r>
              <a:rPr lang="en-US" sz="2400" dirty="0"/>
              <a:t>=______					________________</a:t>
            </a:r>
          </a:p>
          <a:p>
            <a:pPr marL="82296" indent="0">
              <a:buNone/>
            </a:pPr>
            <a:r>
              <a:rPr lang="en-US" sz="2400" dirty="0"/>
              <a:t>owner + ship=________					________________</a:t>
            </a:r>
          </a:p>
          <a:p>
            <a:pPr marL="82296" indent="0">
              <a:buNone/>
            </a:pPr>
            <a:r>
              <a:rPr lang="en-US" sz="2400" dirty="0"/>
              <a:t> beauty + </a:t>
            </a:r>
            <a:r>
              <a:rPr lang="en-US" sz="2400" dirty="0" err="1"/>
              <a:t>ful</a:t>
            </a:r>
            <a:r>
              <a:rPr lang="en-US" sz="2400" dirty="0"/>
              <a:t>=________					________________</a:t>
            </a:r>
          </a:p>
          <a:p>
            <a:pPr marL="82296" indent="0">
              <a:buNone/>
            </a:pPr>
            <a:r>
              <a:rPr lang="en-US" sz="2400" dirty="0"/>
              <a:t>grace + </a:t>
            </a:r>
            <a:r>
              <a:rPr lang="en-US" sz="2400" dirty="0" err="1"/>
              <a:t>ious</a:t>
            </a:r>
            <a:r>
              <a:rPr lang="en-US" sz="2400" dirty="0"/>
              <a:t>=________    					________________</a:t>
            </a:r>
          </a:p>
          <a:p>
            <a:pPr marL="82296" indent="0">
              <a:buNone/>
            </a:pPr>
            <a:r>
              <a:rPr lang="en-US" sz="2400" dirty="0"/>
              <a:t>humor + </a:t>
            </a:r>
            <a:r>
              <a:rPr lang="en-US" sz="2400" dirty="0" err="1"/>
              <a:t>ous</a:t>
            </a:r>
            <a:r>
              <a:rPr lang="en-US" sz="2400" dirty="0"/>
              <a:t>=________					________________</a:t>
            </a:r>
          </a:p>
        </p:txBody>
      </p:sp>
    </p:spTree>
    <p:extLst>
      <p:ext uri="{BB962C8B-B14F-4D97-AF65-F5344CB8AC3E}">
        <p14:creationId xmlns:p14="http://schemas.microsoft.com/office/powerpoint/2010/main" val="16339568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CEF636-267A-49DA-8221-ACA97313C7D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/>
              <a:t>Answers to Practice 1 and 2 for Prefix 24 and Suffix 25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6D6148B-C979-434B-BC3C-D410720C2D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914144" y="1524000"/>
            <a:ext cx="4876800" cy="5059680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Practice 1 Prefix</a:t>
            </a:r>
          </a:p>
          <a:p>
            <a:r>
              <a:rPr lang="en-US" sz="2400" dirty="0"/>
              <a:t>antiwar</a:t>
            </a:r>
          </a:p>
          <a:p>
            <a:r>
              <a:rPr lang="en-US" sz="2400" dirty="0"/>
              <a:t>autograph</a:t>
            </a:r>
          </a:p>
          <a:p>
            <a:r>
              <a:rPr lang="en-US" sz="2400" dirty="0"/>
              <a:t>bicycle</a:t>
            </a:r>
          </a:p>
          <a:p>
            <a:r>
              <a:rPr lang="en-US" sz="2400" dirty="0"/>
              <a:t>ex-wife</a:t>
            </a:r>
          </a:p>
          <a:p>
            <a:r>
              <a:rPr lang="en-US" sz="2400" dirty="0"/>
              <a:t>microwave</a:t>
            </a:r>
          </a:p>
          <a:p>
            <a:r>
              <a:rPr lang="en-US" sz="2400" dirty="0"/>
              <a:t>misunderstand</a:t>
            </a:r>
          </a:p>
          <a:p>
            <a:r>
              <a:rPr lang="en-US" sz="2400" dirty="0"/>
              <a:t>multipurpose</a:t>
            </a:r>
          </a:p>
          <a:p>
            <a:r>
              <a:rPr lang="en-US" sz="2400" dirty="0"/>
              <a:t>oversleep</a:t>
            </a:r>
          </a:p>
          <a:p>
            <a:r>
              <a:rPr lang="en-US" sz="2400" dirty="0"/>
              <a:t>replace</a:t>
            </a:r>
          </a:p>
          <a:p>
            <a:r>
              <a:rPr lang="en-US" sz="2400" dirty="0"/>
              <a:t>submarine</a:t>
            </a:r>
          </a:p>
          <a:p>
            <a:r>
              <a:rPr lang="en-US" sz="2400" dirty="0"/>
              <a:t>underworked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D61E140F-C790-4F3A-B1EA-A1643F5C9B6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7034784" y="1523999"/>
            <a:ext cx="4876800" cy="5059679"/>
          </a:xfrm>
        </p:spPr>
        <p:txBody>
          <a:bodyPr>
            <a:normAutofit lnSpcReduction="10000"/>
          </a:bodyPr>
          <a:lstStyle/>
          <a:p>
            <a:r>
              <a:rPr lang="en-US" b="1" u="sng" dirty="0"/>
              <a:t>Practice 2   Suffix</a:t>
            </a:r>
          </a:p>
          <a:p>
            <a:r>
              <a:rPr lang="en-US" dirty="0"/>
              <a:t>equality</a:t>
            </a:r>
          </a:p>
          <a:p>
            <a:r>
              <a:rPr lang="en-US" dirty="0"/>
              <a:t>investigator</a:t>
            </a:r>
          </a:p>
          <a:p>
            <a:r>
              <a:rPr lang="en-US" dirty="0"/>
              <a:t>depression</a:t>
            </a:r>
          </a:p>
          <a:p>
            <a:r>
              <a:rPr lang="en-US" dirty="0"/>
              <a:t>ownership</a:t>
            </a:r>
          </a:p>
          <a:p>
            <a:r>
              <a:rPr lang="en-US" dirty="0"/>
              <a:t>beautiful</a:t>
            </a:r>
          </a:p>
          <a:p>
            <a:r>
              <a:rPr lang="en-US" dirty="0"/>
              <a:t>gracious</a:t>
            </a:r>
          </a:p>
          <a:p>
            <a:r>
              <a:rPr lang="en-US" dirty="0"/>
              <a:t>humorous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085796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dea design templat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355000"/>
              </a:schemeClr>
            </a:gs>
            <a:gs pos="40000">
              <a:schemeClr val="phClr">
                <a:tint val="85000"/>
                <a:satMod val="320000"/>
              </a:schemeClr>
            </a:gs>
            <a:gs pos="100000">
              <a:schemeClr val="phClr">
                <a:shade val="55000"/>
                <a:satMod val="300000"/>
              </a:schemeClr>
            </a:gs>
          </a:gsLst>
          <a:path path="circle">
            <a:fillToRect l="-24500" t="-20000" r="124500" b="12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"/>
                <a:satMod val="300000"/>
              </a:schemeClr>
              <a:schemeClr val="phClr">
                <a:tint val="90000"/>
                <a:satMod val="225000"/>
              </a:schemeClr>
            </a:duotone>
          </a:blip>
          <a:tile tx="0" ty="0" sx="90000" sy="90000" flip="xy" algn="tl"/>
        </a:blipFill>
      </a:bgFillStyleLst>
    </a:fmtScheme>
  </a:themeElements>
  <a:objectDefaults>
    <a:spDef>
      <a:spPr/>
      <a:bodyPr rtlCol="0" anchor="ctr"/>
      <a:lstStyle>
        <a:defPPr algn="ctr">
          <a:defRPr dirty="0"/>
        </a:defPPr>
      </a:lstStyle>
      <a:style>
        <a:lnRef idx="1">
          <a:schemeClr val="accent2"/>
        </a:lnRef>
        <a:fillRef idx="3">
          <a:schemeClr val="accent2"/>
        </a:fillRef>
        <a:effectRef idx="2">
          <a:schemeClr val="accent2"/>
        </a:effectRef>
        <a:fontRef idx="minor">
          <a:schemeClr val="lt1"/>
        </a:fontRef>
      </a:style>
    </a:spDef>
    <a:lnDef>
      <a:spPr/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  <a:txDef>
      <a:spPr>
        <a:noFill/>
        <a:ln>
          <a:solidFill>
            <a:schemeClr val="bg2"/>
          </a:solidFill>
        </a:ln>
      </a:spPr>
      <a:bodyPr wrap="square" rtlCol="0" anchor="ctr" anchorCtr="1">
        <a:spAutoFit/>
      </a:bodyPr>
      <a:lstStyle>
        <a:defPPr>
          <a:defRPr dirty="0"/>
        </a:defPPr>
      </a:lstStyle>
    </a:txDef>
  </a:objectDefaults>
  <a:extraClrSchemeLst/>
  <a:extLst>
    <a:ext uri="{05A4C25C-085E-4340-85A3-A5531E510DB2}">
      <thm15:themeFamily xmlns:thm15="http://schemas.microsoft.com/office/thememl/2012/main" name="Idea design slides.potx" id="{DF01E6A4-6AA1-422C-B26D-6A4BADE1B013}" vid="{6A88D988-B038-48EA-B513-AE1D8F325C3E}"/>
    </a:ext>
  </a:extLst>
</a:theme>
</file>

<file path=ppt/theme/theme2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Red">
      <a:dk1>
        <a:sysClr val="windowText" lastClr="000000"/>
      </a:dk1>
      <a:lt1>
        <a:sysClr val="window" lastClr="FFFFFF"/>
      </a:lt1>
      <a:dk2>
        <a:srgbClr val="323232"/>
      </a:dk2>
      <a:lt2>
        <a:srgbClr val="E5C243"/>
      </a:lt2>
      <a:accent1>
        <a:srgbClr val="A5300F"/>
      </a:accent1>
      <a:accent2>
        <a:srgbClr val="D55816"/>
      </a:accent2>
      <a:accent3>
        <a:srgbClr val="E19825"/>
      </a:accent3>
      <a:accent4>
        <a:srgbClr val="B19C7D"/>
      </a:accent4>
      <a:accent5>
        <a:srgbClr val="7F5F52"/>
      </a:accent5>
      <a:accent6>
        <a:srgbClr val="B27D49"/>
      </a:accent6>
      <a:hlink>
        <a:srgbClr val="6B9F25"/>
      </a:hlink>
      <a:folHlink>
        <a:srgbClr val="B26B02"/>
      </a:folHlink>
    </a:clrScheme>
    <a:fontScheme name="Century Gothic">
      <a:maj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Idea design slides(2)</Template>
  <TotalTime>4</TotalTime>
  <Words>93</Words>
  <Application>Microsoft Office PowerPoint</Application>
  <PresentationFormat>Widescreen</PresentationFormat>
  <Paragraphs>54</Paragraphs>
  <Slides>7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1" baseType="lpstr">
      <vt:lpstr>Century Gothic</vt:lpstr>
      <vt:lpstr>Verdana</vt:lpstr>
      <vt:lpstr>Wingdings 2</vt:lpstr>
      <vt:lpstr>Idea design template</vt:lpstr>
      <vt:lpstr>Middle and High School</vt:lpstr>
      <vt:lpstr>  21</vt:lpstr>
      <vt:lpstr>Suffixes</vt:lpstr>
      <vt:lpstr>Suffixes</vt:lpstr>
      <vt:lpstr>Suffixes   Practice 2 -Fill in the blank by connecting the prefix and word</vt:lpstr>
      <vt:lpstr>Suffixes   Practice 2 -Fill in the blank by connecting the prefix and word</vt:lpstr>
      <vt:lpstr>Answers to Practice 1 and 2 for Prefix 24 and Suffix 25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Title Layout</dc:title>
  <dc:creator>Susan De La Fuente</dc:creator>
  <cp:lastModifiedBy>Susan De La Fuente</cp:lastModifiedBy>
  <cp:revision>2</cp:revision>
  <dcterms:created xsi:type="dcterms:W3CDTF">2018-05-07T14:22:17Z</dcterms:created>
  <dcterms:modified xsi:type="dcterms:W3CDTF">2018-05-07T21:05:42Z</dcterms:modified>
</cp:coreProperties>
</file>