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438" r:id="rId4"/>
    <p:sldId id="433" r:id="rId5"/>
    <p:sldId id="443" r:id="rId6"/>
    <p:sldId id="444" r:id="rId7"/>
    <p:sldId id="440" r:id="rId8"/>
    <p:sldId id="445" r:id="rId9"/>
    <p:sldId id="453" r:id="rId10"/>
    <p:sldId id="472" r:id="rId11"/>
    <p:sldId id="460" r:id="rId12"/>
    <p:sldId id="461" r:id="rId13"/>
    <p:sldId id="454" r:id="rId14"/>
    <p:sldId id="474" r:id="rId15"/>
    <p:sldId id="450" r:id="rId16"/>
    <p:sldId id="448" r:id="rId17"/>
    <p:sldId id="389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0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764704"/>
            <a:ext cx="8455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VIII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Contextualización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¿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Cuál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es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 la 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autoridad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 de Pablo 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para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dar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6700" b="0" dirty="0" err="1" smtClean="0">
                <a:solidFill>
                  <a:schemeClr val="bg2">
                    <a:lumMod val="50000"/>
                  </a:schemeClr>
                </a:solidFill>
              </a:rPr>
              <a:t>órdenes</a:t>
            </a:r>
            <a:r>
              <a:rPr lang="en-US" sz="6700" b="0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  <a:endParaRPr lang="en-US" sz="6700" b="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548680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>
                <a:latin typeface="Arial Black" pitchFamily="34" charset="0"/>
              </a:rPr>
              <a:t>Sucedió un día, </a:t>
            </a:r>
            <a:r>
              <a:rPr lang="es-MX" sz="32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que enseñando </a:t>
            </a:r>
            <a:r>
              <a:rPr lang="es-MX" sz="3200" dirty="0" smtClean="0">
                <a:latin typeface="Arial Black" pitchFamily="34" charset="0"/>
              </a:rPr>
              <a:t>Jesús al pueblo en el templo, y </a:t>
            </a:r>
            <a:r>
              <a:rPr lang="es-MX" sz="32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anunciando el evangelio</a:t>
            </a:r>
            <a:r>
              <a:rPr lang="es-MX" sz="3200" dirty="0" smtClean="0">
                <a:latin typeface="Arial Black" pitchFamily="34" charset="0"/>
              </a:rPr>
              <a:t>, llegaron los principales sacerdotes y los escribas, con los ancianos, </a:t>
            </a:r>
          </a:p>
          <a:p>
            <a:r>
              <a:rPr lang="es-MX" sz="3200" dirty="0" smtClean="0">
                <a:latin typeface="Arial Black" pitchFamily="34" charset="0"/>
              </a:rPr>
              <a:t>y le hablaron diciendo: Dinos: ¿con qué autoridad haces estas cosas? ¿o quién es el que te ha dado esta autoridad?</a:t>
            </a:r>
          </a:p>
          <a:p>
            <a:pPr algn="r"/>
            <a:r>
              <a:rPr lang="es-MX" sz="3200" i="1" dirty="0" smtClean="0">
                <a:latin typeface="Arial Black" pitchFamily="34" charset="0"/>
              </a:rPr>
              <a:t>Lucas 20:1-2</a:t>
            </a:r>
            <a:r>
              <a:rPr lang="es-MX" sz="3600" dirty="0" smtClean="0">
                <a:latin typeface="Arial Black" pitchFamily="34" charset="0"/>
              </a:rPr>
              <a:t> 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404664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>
                <a:latin typeface="Arial Black" pitchFamily="34" charset="0"/>
              </a:rPr>
              <a:t>Autoridad de Jesús</a:t>
            </a: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  <a:p>
            <a:endParaRPr lang="es-MX" sz="3200" dirty="0" smtClean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6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96752"/>
            <a:ext cx="5904656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104456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err="1" smtClean="0">
                <a:latin typeface="Arial Black" pitchFamily="34" charset="0"/>
              </a:rPr>
              <a:t>Autoridad</a:t>
            </a:r>
            <a:r>
              <a:rPr lang="en-US" b="0" dirty="0" smtClean="0">
                <a:latin typeface="Arial Black" pitchFamily="34" charset="0"/>
              </a:rPr>
              <a:t> de los </a:t>
            </a:r>
            <a:r>
              <a:rPr lang="en-US" b="0" dirty="0" err="1" smtClean="0">
                <a:latin typeface="Arial Black" pitchFamily="34" charset="0"/>
              </a:rPr>
              <a:t>Discípulos</a:t>
            </a:r>
            <a:r>
              <a:rPr lang="en-US" b="0" dirty="0" smtClean="0">
                <a:latin typeface="Arial Black" pitchFamily="34" charset="0"/>
              </a:rPr>
              <a:t> </a:t>
            </a:r>
            <a:r>
              <a:rPr lang="en-US" b="0" dirty="0" err="1" smtClean="0">
                <a:latin typeface="Arial Black" pitchFamily="34" charset="0"/>
              </a:rPr>
              <a:t>es</a:t>
            </a:r>
            <a:r>
              <a:rPr lang="en-US" b="0" dirty="0" smtClean="0">
                <a:latin typeface="Arial Black" pitchFamily="34" charset="0"/>
              </a:rPr>
              <a:t> dada </a:t>
            </a:r>
            <a:r>
              <a:rPr lang="en-US" b="0" dirty="0" err="1" smtClean="0">
                <a:latin typeface="Arial Black" pitchFamily="34" charset="0"/>
              </a:rPr>
              <a:t>por</a:t>
            </a:r>
            <a:r>
              <a:rPr lang="en-US" b="0" dirty="0" smtClean="0">
                <a:latin typeface="Arial Black" pitchFamily="34" charset="0"/>
              </a:rPr>
              <a:t> </a:t>
            </a:r>
            <a:r>
              <a:rPr lang="en-US" b="0" dirty="0" err="1" smtClean="0">
                <a:latin typeface="Arial Black" pitchFamily="34" charset="0"/>
              </a:rPr>
              <a:t>Jesús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Lucas 10:19    Mateo 28:19</a:t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  <a:t>MINISTERIO</a:t>
            </a:r>
            <a:br>
              <a:rPr lang="en-US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5300" b="0" dirty="0" smtClean="0"/>
              <a:t/>
            </a:r>
            <a:br>
              <a:rPr lang="en-US" sz="5300" b="0" dirty="0" smtClean="0"/>
            </a:br>
            <a:endParaRPr lang="en-US" sz="5300" b="0" dirty="0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104456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err="1" smtClean="0">
                <a:latin typeface="Arial Black" pitchFamily="34" charset="0"/>
              </a:rPr>
              <a:t>Autoridad</a:t>
            </a:r>
            <a:r>
              <a:rPr lang="en-US" b="0" dirty="0" smtClean="0">
                <a:latin typeface="Arial Black" pitchFamily="34" charset="0"/>
              </a:rPr>
              <a:t> de los </a:t>
            </a:r>
            <a:r>
              <a:rPr lang="en-US" b="0" dirty="0" err="1" smtClean="0">
                <a:latin typeface="Arial Black" pitchFamily="34" charset="0"/>
              </a:rPr>
              <a:t>Discípulos</a:t>
            </a:r>
            <a:r>
              <a:rPr lang="en-US" b="0" dirty="0" smtClean="0">
                <a:latin typeface="Arial Black" pitchFamily="34" charset="0"/>
              </a:rPr>
              <a:t> </a:t>
            </a:r>
            <a:r>
              <a:rPr lang="en-US" b="0" dirty="0" err="1" smtClean="0">
                <a:latin typeface="Arial Black" pitchFamily="34" charset="0"/>
              </a:rPr>
              <a:t>es</a:t>
            </a:r>
            <a:r>
              <a:rPr lang="en-US" b="0" dirty="0" smtClean="0">
                <a:latin typeface="Arial Black" pitchFamily="34" charset="0"/>
              </a:rPr>
              <a:t> dada </a:t>
            </a:r>
            <a:r>
              <a:rPr lang="en-US" b="0" dirty="0" err="1" smtClean="0">
                <a:latin typeface="Arial Black" pitchFamily="34" charset="0"/>
              </a:rPr>
              <a:t>por</a:t>
            </a:r>
            <a:r>
              <a:rPr lang="en-US" b="0" dirty="0" smtClean="0">
                <a:latin typeface="Arial Black" pitchFamily="34" charset="0"/>
              </a:rPr>
              <a:t> </a:t>
            </a:r>
            <a:r>
              <a:rPr lang="en-US" b="0" dirty="0" err="1" smtClean="0">
                <a:latin typeface="Arial Black" pitchFamily="34" charset="0"/>
              </a:rPr>
              <a:t>Jesús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4400" b="0" dirty="0" smtClean="0">
                <a:latin typeface="Arial Black" pitchFamily="34" charset="0"/>
              </a:rPr>
              <a:t> </a:t>
            </a:r>
            <a:r>
              <a:rPr lang="en-US" sz="4400" b="0" dirty="0" err="1" smtClean="0">
                <a:latin typeface="Arial Black" pitchFamily="34" charset="0"/>
              </a:rPr>
              <a:t>Incluye</a:t>
            </a:r>
            <a:r>
              <a:rPr lang="en-US" sz="4400" b="0" dirty="0" smtClean="0">
                <a:latin typeface="Arial Black" pitchFamily="34" charset="0"/>
              </a:rPr>
              <a:t>… </a:t>
            </a:r>
            <a:r>
              <a:rPr lang="en-US" sz="4400" b="0" dirty="0" err="1" smtClean="0">
                <a:latin typeface="Arial Black" pitchFamily="34" charset="0"/>
              </a:rPr>
              <a:t>autoridad</a:t>
            </a:r>
            <a:r>
              <a:rPr lang="en-US" sz="4400" b="0" dirty="0" smtClean="0">
                <a:latin typeface="Arial Black" pitchFamily="34" charset="0"/>
              </a:rPr>
              <a:t> </a:t>
            </a:r>
            <a:r>
              <a:rPr lang="en-US" sz="4400" b="0" dirty="0" err="1" smtClean="0">
                <a:latin typeface="Arial Black" pitchFamily="34" charset="0"/>
              </a:rPr>
              <a:t>para</a:t>
            </a:r>
            <a:r>
              <a:rPr lang="en-US" sz="4400" b="0" dirty="0" smtClean="0">
                <a:latin typeface="Arial Black" pitchFamily="34" charset="0"/>
              </a:rPr>
              <a:t> </a:t>
            </a:r>
            <a:r>
              <a:rPr lang="en-US" sz="4400" b="0" dirty="0" err="1" smtClean="0">
                <a:latin typeface="Arial Black" pitchFamily="34" charset="0"/>
              </a:rPr>
              <a:t>corregir</a:t>
            </a:r>
            <a:r>
              <a:rPr lang="en-US" sz="4400" b="0" dirty="0" smtClean="0">
                <a:latin typeface="Arial Black" pitchFamily="34" charset="0"/>
              </a:rPr>
              <a:t> y </a:t>
            </a:r>
            <a:r>
              <a:rPr lang="en-US" sz="4400" b="0" dirty="0" err="1" smtClean="0">
                <a:latin typeface="Arial Black" pitchFamily="34" charset="0"/>
              </a:rPr>
              <a:t>pedir</a:t>
            </a:r>
            <a:r>
              <a:rPr lang="en-US" sz="4400" b="0" dirty="0" smtClean="0">
                <a:latin typeface="Arial Black" pitchFamily="34" charset="0"/>
              </a:rPr>
              <a:t> </a:t>
            </a:r>
            <a:r>
              <a:rPr lang="en-US" sz="4400" b="0" dirty="0" err="1" smtClean="0">
                <a:latin typeface="Arial Black" pitchFamily="34" charset="0"/>
              </a:rPr>
              <a:t>que</a:t>
            </a:r>
            <a:r>
              <a:rPr lang="en-US" sz="4400" b="0" dirty="0" smtClean="0">
                <a:latin typeface="Arial Black" pitchFamily="34" charset="0"/>
              </a:rPr>
              <a:t> </a:t>
            </a:r>
            <a:r>
              <a:rPr lang="en-US" sz="4400" b="0" dirty="0" err="1" smtClean="0">
                <a:latin typeface="Arial Black" pitchFamily="34" charset="0"/>
              </a:rPr>
              <a:t>corrigan</a:t>
            </a:r>
            <a:r>
              <a:rPr lang="en-US" sz="4400" b="0" dirty="0" smtClean="0">
                <a:latin typeface="Arial Black" pitchFamily="34" charset="0"/>
              </a:rPr>
              <a:t>. </a:t>
            </a:r>
            <a:br>
              <a:rPr lang="en-US" sz="4400" b="0" dirty="0" smtClean="0">
                <a:latin typeface="Arial Black" pitchFamily="34" charset="0"/>
              </a:rPr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5300" b="0" dirty="0" smtClean="0"/>
              <a:t/>
            </a:r>
            <a:br>
              <a:rPr lang="en-US" sz="5300" b="0" dirty="0" smtClean="0"/>
            </a:br>
            <a:endParaRPr lang="en-US" sz="5300" b="0" dirty="0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Llamada rectangular"/>
          <p:cNvSpPr/>
          <p:nvPr/>
        </p:nvSpPr>
        <p:spPr>
          <a:xfrm>
            <a:off x="1475656" y="1124744"/>
            <a:ext cx="6264696" cy="2088232"/>
          </a:xfrm>
          <a:prstGeom prst="wedgeRectCallout">
            <a:avLst>
              <a:gd name="adj1" fmla="val -21960"/>
              <a:gd name="adj2" fmla="val -8459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Autoridad</a:t>
            </a:r>
            <a:endParaRPr lang="es-MX" sz="8000" dirty="0">
              <a:latin typeface="Arial Black" pitchFamily="34" charset="0"/>
            </a:endParaRPr>
          </a:p>
        </p:txBody>
      </p:sp>
      <p:pic>
        <p:nvPicPr>
          <p:cNvPr id="7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356992"/>
            <a:ext cx="2143125" cy="2143125"/>
          </a:xfrm>
          <a:prstGeom prst="rect">
            <a:avLst/>
          </a:prstGeom>
          <a:noFill/>
        </p:spPr>
      </p:pic>
      <p:pic>
        <p:nvPicPr>
          <p:cNvPr id="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356992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Qué</a:t>
            </a:r>
          </a:p>
          <a:p>
            <a:pPr algn="ctr"/>
            <a:endParaRPr lang="es-MX" sz="105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Por qué</a:t>
            </a:r>
          </a:p>
          <a:p>
            <a:pPr algn="ctr"/>
            <a:endParaRPr lang="es-MX" sz="105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4000" i="1" dirty="0" smtClean="0">
                <a:latin typeface="Arial Black" pitchFamily="34" charset="0"/>
                <a:cs typeface="Arial" pitchFamily="34" charset="0"/>
              </a:rPr>
              <a:t>Cómo</a:t>
            </a: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3347864" y="3645024"/>
            <a:ext cx="3240360" cy="1584176"/>
          </a:xfrm>
          <a:prstGeom prst="wedgeRectCallout">
            <a:avLst>
              <a:gd name="adj1" fmla="val -19096"/>
              <a:gd name="adj2" fmla="val -139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Evangelio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3553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s-MX" sz="4800" b="1" dirty="0" smtClean="0">
                <a:latin typeface="Arial Black" pitchFamily="34" charset="0"/>
              </a:rPr>
              <a:t>¿Qué pensaba Tito de la autoridad de Pablo?</a:t>
            </a:r>
          </a:p>
          <a:p>
            <a:pPr lvl="1">
              <a:buFont typeface="Wingdings" pitchFamily="2" charset="2"/>
              <a:buChar char="ü"/>
            </a:pPr>
            <a:r>
              <a:rPr lang="es-MX" sz="4800" b="1" dirty="0" smtClean="0">
                <a:latin typeface="Arial Black" pitchFamily="34" charset="0"/>
              </a:rPr>
              <a:t>¿Qué pensaba Pablo de la autoridad de Tito?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85524" y="908720"/>
            <a:ext cx="743089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Contextualización</a:t>
            </a:r>
          </a:p>
          <a:p>
            <a:pPr lvl="1"/>
            <a:endParaRPr lang="es-MX" sz="4400" b="1" dirty="0" smtClean="0"/>
          </a:p>
          <a:p>
            <a:pPr lvl="1" algn="ctr"/>
            <a:r>
              <a:rPr lang="es-MX" sz="3600" b="1" dirty="0" smtClean="0"/>
              <a:t>Lección 1. Autoridad</a:t>
            </a:r>
          </a:p>
          <a:p>
            <a:pPr lvl="1" algn="ctr"/>
            <a:r>
              <a:rPr lang="es-MX" sz="3600" b="1" dirty="0" smtClean="0"/>
              <a:t>Lección 2. Sumisión</a:t>
            </a:r>
          </a:p>
          <a:p>
            <a:pPr lvl="1" algn="ctr"/>
            <a:r>
              <a:rPr lang="es-MX" sz="3600" b="1" dirty="0" smtClean="0"/>
              <a:t>Lección 3. Contextualización</a:t>
            </a:r>
          </a:p>
          <a:p>
            <a:pPr lvl="1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3645024"/>
            <a:ext cx="7142860" cy="18774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 algn="just"/>
            <a:r>
              <a:rPr lang="es-MX" sz="3600" b="1" dirty="0" smtClean="0"/>
              <a:t>Lección 1. Autoridad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Al hombre que cause divisiones, después de una y otra amonestación deséchalo, sabiendo que el tal se ha pervertido, </a:t>
            </a:r>
            <a:r>
              <a:rPr lang="es-MX" sz="4000" dirty="0" smtClean="0">
                <a:solidFill>
                  <a:srgbClr val="FF0000"/>
                </a:solidFill>
                <a:latin typeface="Arial Black" pitchFamily="34" charset="0"/>
              </a:rPr>
              <a:t>y peca </a:t>
            </a:r>
            <a:r>
              <a:rPr lang="es-MX" sz="4000" dirty="0" smtClean="0">
                <a:latin typeface="Arial Black" pitchFamily="34" charset="0"/>
              </a:rPr>
              <a:t>y está condenado por su propio juicio. 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Tito 3:10-11</a:t>
            </a:r>
            <a:endParaRPr lang="es-MX" sz="40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Al hombre que cause divisiones, después de una y otra amonestación deséchalo, sabiendo que el tal se ha pervertido, </a:t>
            </a:r>
            <a:r>
              <a:rPr lang="es-MX" sz="4000" dirty="0" smtClean="0">
                <a:solidFill>
                  <a:srgbClr val="FF0000"/>
                </a:solidFill>
                <a:latin typeface="Arial Black" pitchFamily="34" charset="0"/>
              </a:rPr>
              <a:t>y peca </a:t>
            </a:r>
            <a:r>
              <a:rPr lang="es-MX" sz="4000" dirty="0" smtClean="0">
                <a:latin typeface="Arial Black" pitchFamily="34" charset="0"/>
              </a:rPr>
              <a:t>y está condenado por su propio juicio. 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Tito 3:10-11</a:t>
            </a:r>
            <a:endParaRPr lang="es-MX" sz="4000" i="1" dirty="0">
              <a:latin typeface="Arial Black" pitchFamily="34" charset="0"/>
            </a:endParaRPr>
          </a:p>
        </p:txBody>
      </p:sp>
      <p:sp>
        <p:nvSpPr>
          <p:cNvPr id="6" name="5 Llamada con línea 2"/>
          <p:cNvSpPr/>
          <p:nvPr/>
        </p:nvSpPr>
        <p:spPr>
          <a:xfrm>
            <a:off x="5508104" y="476672"/>
            <a:ext cx="2808312" cy="22322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0490"/>
              <a:gd name="adj6" fmla="val -1227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Anciano</a:t>
            </a:r>
          </a:p>
          <a:p>
            <a:pPr algn="ctr"/>
            <a:r>
              <a:rPr lang="es-MX" sz="3600" i="1" dirty="0" smtClean="0"/>
              <a:t>Establecer Ancianos</a:t>
            </a:r>
          </a:p>
          <a:p>
            <a:pPr algn="ctr"/>
            <a:r>
              <a:rPr lang="es-MX" sz="3600" dirty="0" smtClean="0"/>
              <a:t>1:5</a:t>
            </a:r>
            <a:endParaRPr lang="es-MX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Al hombre que cause divisiones, después de una y otra amonestación deséchalo, sabiendo que el tal se ha pervertido, </a:t>
            </a:r>
            <a:r>
              <a:rPr lang="es-MX" sz="4000" dirty="0" smtClean="0">
                <a:solidFill>
                  <a:srgbClr val="FF0000"/>
                </a:solidFill>
                <a:latin typeface="Arial Black" pitchFamily="34" charset="0"/>
              </a:rPr>
              <a:t>y peca </a:t>
            </a:r>
            <a:r>
              <a:rPr lang="es-MX" sz="4000" dirty="0" smtClean="0">
                <a:latin typeface="Arial Black" pitchFamily="34" charset="0"/>
              </a:rPr>
              <a:t>y está condenado por su propio juicio. 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Tito 3:10-11</a:t>
            </a:r>
            <a:endParaRPr lang="es-MX" sz="4000" i="1" dirty="0">
              <a:latin typeface="Arial Black" pitchFamily="34" charset="0"/>
            </a:endParaRPr>
          </a:p>
        </p:txBody>
      </p:sp>
      <p:sp>
        <p:nvSpPr>
          <p:cNvPr id="6" name="5 Llamada con línea 2"/>
          <p:cNvSpPr/>
          <p:nvPr/>
        </p:nvSpPr>
        <p:spPr>
          <a:xfrm>
            <a:off x="5076056" y="2060848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794"/>
              <a:gd name="adj6" fmla="val -1169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Mandamiento</a:t>
            </a:r>
            <a:endParaRPr lang="es-MX" sz="3600" i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/>
              <a:t>Mandamientos</a:t>
            </a:r>
          </a:p>
          <a:p>
            <a:pPr algn="ctr"/>
            <a:r>
              <a:rPr lang="es-MX" sz="5400" i="1" dirty="0" smtClean="0"/>
              <a:t>1:5, 13</a:t>
            </a:r>
          </a:p>
          <a:p>
            <a:pPr algn="ctr"/>
            <a:r>
              <a:rPr lang="es-MX" sz="5400" i="1" dirty="0" smtClean="0"/>
              <a:t>2:1, 7, 15</a:t>
            </a:r>
          </a:p>
          <a:p>
            <a:pPr algn="ctr"/>
            <a:r>
              <a:rPr lang="es-MX" sz="5400" i="1" dirty="0" smtClean="0"/>
              <a:t>3:1, 8, 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3851920" y="908720"/>
            <a:ext cx="4608512" cy="22322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5632"/>
              <a:gd name="adj6" fmla="val -48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Mandamientos</a:t>
            </a:r>
            <a:endParaRPr lang="es-MX" sz="3600" i="1" dirty="0" smtClean="0"/>
          </a:p>
        </p:txBody>
      </p:sp>
      <p:sp>
        <p:nvSpPr>
          <p:cNvPr id="6" name="5 Llamada con línea 2"/>
          <p:cNvSpPr/>
          <p:nvPr/>
        </p:nvSpPr>
        <p:spPr>
          <a:xfrm>
            <a:off x="2051720" y="3645024"/>
            <a:ext cx="3528392" cy="22322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6080"/>
              <a:gd name="adj6" fmla="val 42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Autoridad</a:t>
            </a:r>
            <a:endParaRPr lang="es-MX" sz="3600" i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6700" b="0" dirty="0" err="1" smtClean="0"/>
              <a:t>Autoridad</a:t>
            </a:r>
            <a:r>
              <a:rPr lang="en-US" sz="6700" b="0" dirty="0" smtClean="0"/>
              <a:t>:</a:t>
            </a:r>
            <a:br>
              <a:rPr lang="en-US" sz="6700" b="0" dirty="0" smtClean="0"/>
            </a:br>
            <a:r>
              <a:rPr lang="en-US" sz="6700" b="0" dirty="0" smtClean="0"/>
              <a:t>El </a:t>
            </a:r>
            <a:r>
              <a:rPr lang="en-US" sz="6700" b="0" dirty="0" err="1" smtClean="0"/>
              <a:t>poder</a:t>
            </a:r>
            <a:r>
              <a:rPr lang="en-US" sz="6700" b="0" dirty="0" smtClean="0"/>
              <a:t> o </a:t>
            </a:r>
            <a:r>
              <a:rPr lang="en-US" sz="6700" b="0" dirty="0" err="1" smtClean="0"/>
              <a:t>derecho</a:t>
            </a:r>
            <a:r>
              <a:rPr lang="en-US" sz="6700" b="0" dirty="0" smtClean="0"/>
              <a:t> </a:t>
            </a:r>
            <a:r>
              <a:rPr lang="en-US" sz="6700" b="0" dirty="0" err="1" smtClean="0"/>
              <a:t>para</a:t>
            </a:r>
            <a:r>
              <a:rPr lang="en-US" sz="6700" b="0" dirty="0" smtClean="0"/>
              <a:t> </a:t>
            </a:r>
            <a:r>
              <a:rPr lang="en-US" sz="6700" b="0" dirty="0" err="1" smtClean="0"/>
              <a:t>dar</a:t>
            </a:r>
            <a:r>
              <a:rPr lang="en-US" sz="6700" b="0" dirty="0" smtClean="0"/>
              <a:t> </a:t>
            </a:r>
            <a:r>
              <a:rPr lang="en-US" sz="6700" b="0" u="sng" dirty="0" err="1" smtClean="0">
                <a:solidFill>
                  <a:schemeClr val="bg2">
                    <a:lumMod val="50000"/>
                  </a:schemeClr>
                </a:solidFill>
              </a:rPr>
              <a:t>órdenes</a:t>
            </a:r>
            <a:r>
              <a:rPr lang="en-US" sz="6700" b="0" dirty="0" smtClean="0"/>
              <a:t>, </a:t>
            </a:r>
            <a:r>
              <a:rPr lang="en-US" sz="6700" b="0" dirty="0" err="1" smtClean="0"/>
              <a:t>tomar</a:t>
            </a:r>
            <a:r>
              <a:rPr lang="en-US" sz="6700" b="0" dirty="0" smtClean="0"/>
              <a:t> </a:t>
            </a:r>
            <a:r>
              <a:rPr lang="en-US" sz="6700" b="0" dirty="0" err="1" smtClean="0"/>
              <a:t>decisiones</a:t>
            </a:r>
            <a:r>
              <a:rPr lang="en-US" sz="6700" b="0" dirty="0" smtClean="0"/>
              <a:t> o </a:t>
            </a:r>
            <a:r>
              <a:rPr lang="en-US" sz="6700" b="0" dirty="0" err="1" smtClean="0"/>
              <a:t>hacer</a:t>
            </a:r>
            <a:r>
              <a:rPr lang="en-US" sz="6700" b="0" dirty="0" smtClean="0"/>
              <a:t> </a:t>
            </a:r>
            <a:r>
              <a:rPr lang="en-US" sz="6700" b="0" dirty="0" err="1" smtClean="0"/>
              <a:t>obedecer</a:t>
            </a:r>
            <a:r>
              <a:rPr lang="en-US" sz="6700" b="0" dirty="0" smtClean="0"/>
              <a:t>.</a:t>
            </a:r>
            <a:endParaRPr lang="en-US" sz="6700" b="0" dirty="0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1370</TotalTime>
  <Words>485</Words>
  <Application>Microsoft Macintosh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Autoridad: El poder o derecho para dar órdenes, tomar decisiones o hacer obedecer.</vt:lpstr>
      <vt:lpstr>    ¿Cuál es la autoridad de Pablo para dar órdenes?</vt:lpstr>
      <vt:lpstr>PowerPoint Presentation</vt:lpstr>
      <vt:lpstr>PowerPoint Presentation</vt:lpstr>
      <vt:lpstr>    Autoridad de los Discípulos es dada por Jesús  Lucas 10:19    Mateo 28:19  MINISTERIO   </vt:lpstr>
      <vt:lpstr>    Autoridad de los Discípulos es dada por Jesús   Incluye… autoridad para corregir y pedir que corrigan.  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229</cp:revision>
  <dcterms:created xsi:type="dcterms:W3CDTF">2017-07-09T16:48:22Z</dcterms:created>
  <dcterms:modified xsi:type="dcterms:W3CDTF">2017-08-11T20:54:43Z</dcterms:modified>
</cp:coreProperties>
</file>