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205358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Trash </a:t>
            </a:r>
            <a:r>
              <a:rPr lang="en-US" dirty="0" smtClean="0"/>
              <a:t>Talking </a:t>
            </a:r>
            <a:r>
              <a:rPr lang="en-US" dirty="0"/>
              <a:t>or G</a:t>
            </a:r>
            <a:r>
              <a:rPr lang="en-US" dirty="0" smtClean="0"/>
              <a:t>ossiping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</a:t>
            </a:r>
            <a:r>
              <a:rPr lang="en-US" b="1" dirty="0"/>
              <a:t>:22</a:t>
            </a:r>
            <a:r>
              <a:rPr lang="en-US" dirty="0"/>
              <a:t>    	“How long will you simple ones love your simple ways</a:t>
            </a:r>
            <a:r>
              <a:rPr lang="en-US" dirty="0" smtClean="0"/>
              <a:t>? How </a:t>
            </a:r>
            <a:r>
              <a:rPr lang="en-US" dirty="0"/>
              <a:t>long will mockers delight in </a:t>
            </a:r>
            <a:r>
              <a:rPr lang="en-US" dirty="0" smtClean="0"/>
              <a:t>mockery?</a:t>
            </a:r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11:13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gossip betrays a confidence</a:t>
            </a:r>
            <a:r>
              <a:rPr lang="en-US" dirty="0" smtClean="0"/>
              <a:t>, but </a:t>
            </a:r>
            <a:r>
              <a:rPr lang="en-US" dirty="0"/>
              <a:t>a trustworthy man keeps a secret.</a:t>
            </a:r>
          </a:p>
        </p:txBody>
      </p:sp>
    </p:spTree>
    <p:extLst>
      <p:ext uri="{BB962C8B-B14F-4D97-AF65-F5344CB8AC3E}">
        <p14:creationId xmlns:p14="http://schemas.microsoft.com/office/powerpoint/2010/main" val="71750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an Interrupter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17:27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man of knowledge </a:t>
            </a:r>
            <a:r>
              <a:rPr lang="en-US" dirty="0" smtClean="0"/>
              <a:t>uses words </a:t>
            </a:r>
            <a:r>
              <a:rPr lang="en-US" dirty="0"/>
              <a:t>with restraint</a:t>
            </a:r>
            <a:r>
              <a:rPr lang="en-US" dirty="0" smtClean="0"/>
              <a:t>, and </a:t>
            </a:r>
            <a:r>
              <a:rPr lang="en-US" dirty="0"/>
              <a:t>a man </a:t>
            </a:r>
            <a:r>
              <a:rPr lang="en-US" dirty="0" smtClean="0"/>
              <a:t>of understanding </a:t>
            </a:r>
            <a:r>
              <a:rPr lang="en-US" dirty="0"/>
              <a:t>is even-tempered.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51755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Lazy Living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6:</a:t>
            </a:r>
            <a:r>
              <a:rPr lang="en-US" b="1" dirty="0" smtClean="0"/>
              <a:t>6,10,11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6      Go </a:t>
            </a:r>
            <a:r>
              <a:rPr lang="en-US" dirty="0"/>
              <a:t>to the ant, you sluggard</a:t>
            </a:r>
            <a:r>
              <a:rPr lang="en-US" dirty="0" smtClean="0"/>
              <a:t>; consider </a:t>
            </a:r>
            <a:r>
              <a:rPr lang="en-US" dirty="0"/>
              <a:t>its ways and be </a:t>
            </a:r>
            <a:r>
              <a:rPr lang="en-US" dirty="0" smtClean="0"/>
              <a:t>wise</a:t>
            </a:r>
            <a:r>
              <a:rPr lang="mr-IN" dirty="0" smtClean="0"/>
              <a:t>…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10 </a:t>
            </a:r>
            <a:r>
              <a:rPr lang="en-US" dirty="0" smtClean="0"/>
              <a:t>     A </a:t>
            </a:r>
            <a:r>
              <a:rPr lang="en-US" dirty="0"/>
              <a:t>little sleep, a little slumber,</a:t>
            </a:r>
          </a:p>
          <a:p>
            <a:pPr marL="0" indent="0">
              <a:buNone/>
            </a:pPr>
            <a:r>
              <a:rPr lang="en-US" dirty="0"/>
              <a:t>		a little folding of the hands to rest—</a:t>
            </a:r>
          </a:p>
          <a:p>
            <a:pPr marL="0" indent="0">
              <a:buNone/>
            </a:pPr>
            <a:r>
              <a:rPr lang="en-US" dirty="0"/>
              <a:t>11 	and poverty will come on you like a bandit</a:t>
            </a:r>
          </a:p>
          <a:p>
            <a:pPr marL="0" indent="0">
              <a:buNone/>
            </a:pPr>
            <a:r>
              <a:rPr lang="en-US" dirty="0"/>
              <a:t>		and scarcity like an armed man.</a:t>
            </a:r>
          </a:p>
        </p:txBody>
      </p:sp>
    </p:spTree>
    <p:extLst>
      <p:ext uri="{BB962C8B-B14F-4D97-AF65-F5344CB8AC3E}">
        <p14:creationId xmlns:p14="http://schemas.microsoft.com/office/powerpoint/2010/main" val="312527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Taking Too </a:t>
            </a:r>
            <a:r>
              <a:rPr lang="en-US" dirty="0"/>
              <a:t>L</a:t>
            </a:r>
            <a:r>
              <a:rPr lang="en-US" dirty="0" smtClean="0"/>
              <a:t>ong </a:t>
            </a:r>
            <a:r>
              <a:rPr lang="en-US" dirty="0"/>
              <a:t>to </a:t>
            </a:r>
            <a:r>
              <a:rPr lang="en-US" dirty="0" smtClean="0"/>
              <a:t>Make </a:t>
            </a:r>
            <a:r>
              <a:rPr lang="en-US" dirty="0"/>
              <a:t>a </a:t>
            </a:r>
            <a:r>
              <a:rPr lang="en-US" dirty="0" smtClean="0"/>
              <a:t>Point </a:t>
            </a:r>
            <a:r>
              <a:rPr lang="en-US" dirty="0"/>
              <a:t>or </a:t>
            </a:r>
            <a:r>
              <a:rPr lang="en-US" dirty="0" smtClean="0"/>
              <a:t>Tell </a:t>
            </a:r>
            <a:r>
              <a:rPr lang="en-US" dirty="0"/>
              <a:t>a </a:t>
            </a:r>
            <a:r>
              <a:rPr lang="en-US" dirty="0" smtClean="0"/>
              <a:t>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 15</a:t>
            </a:r>
            <a:r>
              <a:rPr lang="en-US" b="1" dirty="0"/>
              <a:t>:23</a:t>
            </a:r>
            <a:r>
              <a:rPr lang="en-US" dirty="0"/>
              <a:t>    	A man finds joy in giving an apt reply</a:t>
            </a:r>
            <a:r>
              <a:rPr lang="en-US" dirty="0" smtClean="0"/>
              <a:t>—and </a:t>
            </a:r>
            <a:r>
              <a:rPr lang="en-US" dirty="0"/>
              <a:t>how good is a timely </a:t>
            </a:r>
            <a:r>
              <a:rPr lang="en-US" dirty="0" smtClean="0"/>
              <a:t>word.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22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Giving Speeches or </a:t>
            </a:r>
            <a:r>
              <a:rPr lang="en-US" dirty="0" smtClean="0"/>
              <a:t>Sermons </a:t>
            </a:r>
            <a:r>
              <a:rPr lang="en-US" dirty="0"/>
              <a:t>t</a:t>
            </a:r>
            <a:r>
              <a:rPr lang="en-US" dirty="0" smtClean="0"/>
              <a:t>hat </a:t>
            </a:r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dirty="0"/>
              <a:t>B</a:t>
            </a:r>
            <a:r>
              <a:rPr lang="en-US" dirty="0" smtClean="0"/>
              <a:t>oring </a:t>
            </a:r>
            <a:r>
              <a:rPr lang="en-US" dirty="0"/>
              <a:t>or </a:t>
            </a:r>
            <a:r>
              <a:rPr lang="en-US" dirty="0" smtClean="0"/>
              <a:t>Too </a:t>
            </a:r>
            <a:r>
              <a:rPr lang="en-US" dirty="0"/>
              <a:t>L</a:t>
            </a:r>
            <a:r>
              <a:rPr lang="en-US" dirty="0" smtClean="0"/>
              <a:t>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16:24</a:t>
            </a:r>
            <a:r>
              <a:rPr lang="en-US" dirty="0"/>
              <a:t>   </a:t>
            </a:r>
            <a:r>
              <a:rPr lang="en-US" dirty="0" smtClean="0"/>
              <a:t>Pleasant </a:t>
            </a:r>
            <a:r>
              <a:rPr lang="en-US" dirty="0"/>
              <a:t>words are a honeycomb</a:t>
            </a:r>
            <a:r>
              <a:rPr lang="en-US" dirty="0" smtClean="0"/>
              <a:t>, sweet </a:t>
            </a:r>
            <a:r>
              <a:rPr lang="en-US" dirty="0"/>
              <a:t>to the soul and healing to the </a:t>
            </a:r>
            <a:r>
              <a:rPr lang="en-US" dirty="0" smtClean="0"/>
              <a:t>bones.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04636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573</TotalTime>
  <Words>89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 Black </vt:lpstr>
      <vt:lpstr>Influence Wrecking Habits Part 2</vt:lpstr>
      <vt:lpstr>Not Walking With God</vt:lpstr>
      <vt:lpstr>Trash Talking or Gossiping </vt:lpstr>
      <vt:lpstr>Being an Interrupter</vt:lpstr>
      <vt:lpstr> Lazy Living </vt:lpstr>
      <vt:lpstr>Taking Too Long to Make a Point or Tell a Story</vt:lpstr>
      <vt:lpstr>Giving Speeches or Sermons that Are Boring or Too Long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36</cp:revision>
  <dcterms:created xsi:type="dcterms:W3CDTF">2019-08-31T15:48:42Z</dcterms:created>
  <dcterms:modified xsi:type="dcterms:W3CDTF">2019-09-01T17:46:43Z</dcterms:modified>
</cp:coreProperties>
</file>