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64" r:id="rId2"/>
    <p:sldId id="538" r:id="rId3"/>
    <p:sldId id="633" r:id="rId4"/>
    <p:sldId id="425" r:id="rId5"/>
    <p:sldId id="458" r:id="rId6"/>
    <p:sldId id="580" r:id="rId7"/>
    <p:sldId id="598" r:id="rId8"/>
    <p:sldId id="599" r:id="rId9"/>
    <p:sldId id="60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837087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43905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01CA-0325-4CC5-BC1D-349257E607A1}"/>
              </a:ext>
            </a:extLst>
          </p:cNvPr>
          <p:cNvSpPr>
            <a:spLocks noGrp="1"/>
          </p:cNvSpPr>
          <p:nvPr>
            <p:ph type="ctrTitle"/>
          </p:nvPr>
        </p:nvSpPr>
        <p:spPr>
          <a:xfrm>
            <a:off x="6012180" y="359898"/>
            <a:ext cx="5773420" cy="4063512"/>
          </a:xfrm>
        </p:spPr>
        <p:txBody>
          <a:bodyPr>
            <a:normAutofit/>
          </a:bodyPr>
          <a:lstStyle/>
          <a:p>
            <a:r>
              <a:rPr lang="en-US" sz="20000" dirty="0"/>
              <a:t>29</a:t>
            </a:r>
          </a:p>
        </p:txBody>
      </p:sp>
      <p:sp>
        <p:nvSpPr>
          <p:cNvPr id="3" name="Subtitle 2">
            <a:extLst>
              <a:ext uri="{FF2B5EF4-FFF2-40B4-BE49-F238E27FC236}">
                <a16:creationId xmlns:a16="http://schemas.microsoft.com/office/drawing/2014/main" id="{21DAD453-3839-4795-BBB4-6853E3EAC46E}"/>
              </a:ext>
            </a:extLst>
          </p:cNvPr>
          <p:cNvSpPr>
            <a:spLocks noGrp="1"/>
          </p:cNvSpPr>
          <p:nvPr>
            <p:ph type="subTitle" idx="1"/>
          </p:nvPr>
        </p:nvSpPr>
        <p:spPr>
          <a:xfrm>
            <a:off x="6012180" y="6498102"/>
            <a:ext cx="5773420" cy="199878"/>
          </a:xfrm>
        </p:spPr>
        <p:txBody>
          <a:bodyPr>
            <a:normAutofit fontScale="47500" lnSpcReduction="20000"/>
          </a:bodyPr>
          <a:lstStyle/>
          <a:p>
            <a:endParaRPr lang="en-US" dirty="0"/>
          </a:p>
        </p:txBody>
      </p:sp>
    </p:spTree>
    <p:extLst>
      <p:ext uri="{BB962C8B-B14F-4D97-AF65-F5344CB8AC3E}">
        <p14:creationId xmlns:p14="http://schemas.microsoft.com/office/powerpoint/2010/main" val="412346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FC82-6084-45CA-902A-3DC7CA0F7B2D}"/>
              </a:ext>
            </a:extLst>
          </p:cNvPr>
          <p:cNvSpPr>
            <a:spLocks noGrp="1"/>
          </p:cNvSpPr>
          <p:nvPr>
            <p:ph type="ctrTitle"/>
          </p:nvPr>
        </p:nvSpPr>
        <p:spPr>
          <a:xfrm>
            <a:off x="6012180" y="359898"/>
            <a:ext cx="5773420" cy="3069102"/>
          </a:xfrm>
        </p:spPr>
        <p:txBody>
          <a:bodyPr/>
          <a:lstStyle/>
          <a:p>
            <a:r>
              <a:rPr lang="en-US" dirty="0"/>
              <a:t>Visualize</a:t>
            </a:r>
          </a:p>
        </p:txBody>
      </p:sp>
      <p:sp>
        <p:nvSpPr>
          <p:cNvPr id="3" name="Subtitle 2">
            <a:extLst>
              <a:ext uri="{FF2B5EF4-FFF2-40B4-BE49-F238E27FC236}">
                <a16:creationId xmlns:a16="http://schemas.microsoft.com/office/drawing/2014/main" id="{732024D4-22D1-4F52-97ED-6D7F71BF7472}"/>
              </a:ext>
            </a:extLst>
          </p:cNvPr>
          <p:cNvSpPr>
            <a:spLocks noGrp="1"/>
          </p:cNvSpPr>
          <p:nvPr>
            <p:ph type="subTitle" idx="1"/>
          </p:nvPr>
        </p:nvSpPr>
        <p:spPr>
          <a:xfrm>
            <a:off x="6012180" y="6498102"/>
            <a:ext cx="5773420" cy="177018"/>
          </a:xfrm>
        </p:spPr>
        <p:txBody>
          <a:bodyPr>
            <a:normAutofit fontScale="40000" lnSpcReduction="20000"/>
          </a:bodyPr>
          <a:lstStyle/>
          <a:p>
            <a:endParaRPr lang="en-US" dirty="0"/>
          </a:p>
        </p:txBody>
      </p:sp>
    </p:spTree>
    <p:extLst>
      <p:ext uri="{BB962C8B-B14F-4D97-AF65-F5344CB8AC3E}">
        <p14:creationId xmlns:p14="http://schemas.microsoft.com/office/powerpoint/2010/main" val="271735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E3A75-A2C4-4EA1-91A4-8D45EA307875}"/>
              </a:ext>
            </a:extLst>
          </p:cNvPr>
          <p:cNvSpPr>
            <a:spLocks noGrp="1"/>
          </p:cNvSpPr>
          <p:nvPr>
            <p:ph type="title"/>
          </p:nvPr>
        </p:nvSpPr>
        <p:spPr/>
        <p:txBody>
          <a:bodyPr>
            <a:normAutofit fontScale="90000"/>
          </a:bodyPr>
          <a:lstStyle/>
          <a:p>
            <a:r>
              <a:rPr lang="en-US" dirty="0"/>
              <a:t>Reading Strategies- Comprehension Skill</a:t>
            </a:r>
          </a:p>
        </p:txBody>
      </p:sp>
      <p:sp>
        <p:nvSpPr>
          <p:cNvPr id="3" name="Content Placeholder 2">
            <a:extLst>
              <a:ext uri="{FF2B5EF4-FFF2-40B4-BE49-F238E27FC236}">
                <a16:creationId xmlns:a16="http://schemas.microsoft.com/office/drawing/2014/main" id="{A203E9D4-DC36-40DB-A9D1-A655EC0991E6}"/>
              </a:ext>
            </a:extLst>
          </p:cNvPr>
          <p:cNvSpPr>
            <a:spLocks noGrp="1"/>
          </p:cNvSpPr>
          <p:nvPr>
            <p:ph idx="1"/>
          </p:nvPr>
        </p:nvSpPr>
        <p:spPr/>
        <p:txBody>
          <a:bodyPr/>
          <a:lstStyle/>
          <a:p>
            <a:r>
              <a:rPr lang="en-US" u="sng" dirty="0"/>
              <a:t>Visualize</a:t>
            </a:r>
            <a:r>
              <a:rPr lang="en-US" dirty="0"/>
              <a:t>-  Try to form Pictures in your mind while reading the book.</a:t>
            </a:r>
          </a:p>
          <a:p>
            <a:endParaRPr lang="en-US" dirty="0"/>
          </a:p>
          <a:p>
            <a:r>
              <a:rPr lang="en-US" dirty="0"/>
              <a:t>Have someone read a story to you and draw and write about what the book was about</a:t>
            </a:r>
          </a:p>
          <a:p>
            <a:endParaRPr lang="en-US" dirty="0"/>
          </a:p>
        </p:txBody>
      </p:sp>
    </p:spTree>
    <p:extLst>
      <p:ext uri="{BB962C8B-B14F-4D97-AF65-F5344CB8AC3E}">
        <p14:creationId xmlns:p14="http://schemas.microsoft.com/office/powerpoint/2010/main" val="37778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8989-CC77-460E-80A0-6FE3DBDE8DA9}"/>
              </a:ext>
            </a:extLst>
          </p:cNvPr>
          <p:cNvSpPr>
            <a:spLocks noGrp="1"/>
          </p:cNvSpPr>
          <p:nvPr>
            <p:ph type="title"/>
          </p:nvPr>
        </p:nvSpPr>
        <p:spPr/>
        <p:txBody>
          <a:bodyPr/>
          <a:lstStyle/>
          <a:p>
            <a:r>
              <a:rPr lang="en-US" dirty="0"/>
              <a:t>Visualize Lesson</a:t>
            </a:r>
          </a:p>
        </p:txBody>
      </p:sp>
      <p:sp>
        <p:nvSpPr>
          <p:cNvPr id="3" name="Content Placeholder 2">
            <a:extLst>
              <a:ext uri="{FF2B5EF4-FFF2-40B4-BE49-F238E27FC236}">
                <a16:creationId xmlns:a16="http://schemas.microsoft.com/office/drawing/2014/main" id="{0BE50E9C-37D4-4F1B-9BBE-E919952A9E3E}"/>
              </a:ext>
            </a:extLst>
          </p:cNvPr>
          <p:cNvSpPr>
            <a:spLocks noGrp="1"/>
          </p:cNvSpPr>
          <p:nvPr>
            <p:ph idx="1"/>
          </p:nvPr>
        </p:nvSpPr>
        <p:spPr/>
        <p:txBody>
          <a:bodyPr/>
          <a:lstStyle/>
          <a:p>
            <a:r>
              <a:rPr lang="en-US" dirty="0"/>
              <a:t>When you visualize a Story, you let your imagination create the story as you see it. </a:t>
            </a:r>
          </a:p>
          <a:p>
            <a:endParaRPr lang="en-US" dirty="0"/>
          </a:p>
          <a:p>
            <a:r>
              <a:rPr lang="en-US" dirty="0"/>
              <a:t>Listen as I read_________________________</a:t>
            </a:r>
          </a:p>
          <a:p>
            <a:r>
              <a:rPr lang="en-US" dirty="0"/>
              <a:t>Write about what you see in your head as you hear the story</a:t>
            </a:r>
          </a:p>
          <a:p>
            <a:r>
              <a:rPr lang="en-US" dirty="0"/>
              <a:t>Draw pictures(illustrations) , words, and sentences</a:t>
            </a:r>
          </a:p>
        </p:txBody>
      </p:sp>
    </p:spTree>
    <p:extLst>
      <p:ext uri="{BB962C8B-B14F-4D97-AF65-F5344CB8AC3E}">
        <p14:creationId xmlns:p14="http://schemas.microsoft.com/office/powerpoint/2010/main" val="397032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3907-AB40-4B47-8774-E977FE9F48B0}"/>
              </a:ext>
            </a:extLst>
          </p:cNvPr>
          <p:cNvSpPr>
            <a:spLocks noGrp="1"/>
          </p:cNvSpPr>
          <p:nvPr>
            <p:ph type="title"/>
          </p:nvPr>
        </p:nvSpPr>
        <p:spPr/>
        <p:txBody>
          <a:bodyPr>
            <a:normAutofit fontScale="90000"/>
          </a:bodyPr>
          <a:lstStyle/>
          <a:p>
            <a:r>
              <a:rPr lang="en-US" dirty="0"/>
              <a:t>Book:  Short Passage by Susan De La Fuente</a:t>
            </a:r>
          </a:p>
        </p:txBody>
      </p:sp>
      <p:sp>
        <p:nvSpPr>
          <p:cNvPr id="3" name="Content Placeholder 2">
            <a:extLst>
              <a:ext uri="{FF2B5EF4-FFF2-40B4-BE49-F238E27FC236}">
                <a16:creationId xmlns:a16="http://schemas.microsoft.com/office/drawing/2014/main" id="{C4A5F9E6-4697-4477-9183-E88FD2131052}"/>
              </a:ext>
            </a:extLst>
          </p:cNvPr>
          <p:cNvSpPr>
            <a:spLocks noGrp="1"/>
          </p:cNvSpPr>
          <p:nvPr>
            <p:ph idx="1"/>
          </p:nvPr>
        </p:nvSpPr>
        <p:spPr/>
        <p:txBody>
          <a:bodyPr>
            <a:normAutofit fontScale="92500" lnSpcReduction="20000"/>
          </a:bodyPr>
          <a:lstStyle/>
          <a:p>
            <a:r>
              <a:rPr lang="en-US" dirty="0"/>
              <a:t>Many years ago a poor boy went down to the river to fetch some water.  As he dipped the pail into the river he spied a long necklace.  He decided to pickup the necklace and give it to his mother.  When he got home from the river he told his mother what he had found and gave it to her.  His mother was excited about the necklace because she had heard that the queen had lost her necklace while on a picnic with her family.  The queen was offering a reward for her lost necklace.  The necklace was returned and the poor family was rewarded.</a:t>
            </a:r>
          </a:p>
        </p:txBody>
      </p:sp>
    </p:spTree>
    <p:extLst>
      <p:ext uri="{BB962C8B-B14F-4D97-AF65-F5344CB8AC3E}">
        <p14:creationId xmlns:p14="http://schemas.microsoft.com/office/powerpoint/2010/main" val="213082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EAFFE-B6A5-4863-9680-5A2B233B9B06}"/>
              </a:ext>
            </a:extLst>
          </p:cNvPr>
          <p:cNvSpPr>
            <a:spLocks noGrp="1"/>
          </p:cNvSpPr>
          <p:nvPr>
            <p:ph type="title"/>
          </p:nvPr>
        </p:nvSpPr>
        <p:spPr>
          <a:xfrm>
            <a:off x="1914144" y="274320"/>
            <a:ext cx="9997440" cy="1405890"/>
          </a:xfrm>
        </p:spPr>
        <p:txBody>
          <a:bodyPr>
            <a:noAutofit/>
          </a:bodyPr>
          <a:lstStyle/>
          <a:p>
            <a:r>
              <a:rPr lang="en-US" sz="2800" dirty="0"/>
              <a:t>Many years ago, a poor boy went down to the river to fetch some water.  As he dipped the pail into the river he spied a long necklace.</a:t>
            </a:r>
          </a:p>
        </p:txBody>
      </p:sp>
      <p:sp>
        <p:nvSpPr>
          <p:cNvPr id="3" name="Content Placeholder 2">
            <a:extLst>
              <a:ext uri="{FF2B5EF4-FFF2-40B4-BE49-F238E27FC236}">
                <a16:creationId xmlns:a16="http://schemas.microsoft.com/office/drawing/2014/main" id="{B29186FF-698A-4345-8CD0-156B931177FC}"/>
              </a:ext>
            </a:extLst>
          </p:cNvPr>
          <p:cNvSpPr>
            <a:spLocks noGrp="1"/>
          </p:cNvSpPr>
          <p:nvPr>
            <p:ph sz="half" idx="1"/>
          </p:nvPr>
        </p:nvSpPr>
        <p:spPr>
          <a:xfrm>
            <a:off x="1914144" y="1680210"/>
            <a:ext cx="4876800" cy="4507230"/>
          </a:xfrm>
        </p:spPr>
        <p:txBody>
          <a:bodyPr/>
          <a:lstStyle/>
          <a:p>
            <a:r>
              <a:rPr lang="en-US" dirty="0"/>
              <a:t>Draw a picture (illustrate)</a:t>
            </a:r>
          </a:p>
        </p:txBody>
      </p:sp>
      <p:sp>
        <p:nvSpPr>
          <p:cNvPr id="4" name="Content Placeholder 3">
            <a:extLst>
              <a:ext uri="{FF2B5EF4-FFF2-40B4-BE49-F238E27FC236}">
                <a16:creationId xmlns:a16="http://schemas.microsoft.com/office/drawing/2014/main" id="{18CB5E9F-CBE7-4054-9E4A-B8CFC8D20C96}"/>
              </a:ext>
            </a:extLst>
          </p:cNvPr>
          <p:cNvSpPr>
            <a:spLocks noGrp="1"/>
          </p:cNvSpPr>
          <p:nvPr>
            <p:ph sz="half" idx="2"/>
          </p:nvPr>
        </p:nvSpPr>
        <p:spPr>
          <a:xfrm>
            <a:off x="7034784" y="1680210"/>
            <a:ext cx="4876800" cy="4507230"/>
          </a:xfrm>
        </p:spPr>
        <p:txBody>
          <a:bodyPr/>
          <a:lstStyle/>
          <a:p>
            <a:r>
              <a:rPr lang="en-US" dirty="0"/>
              <a:t>Write a sentence about what you heard.</a:t>
            </a:r>
          </a:p>
        </p:txBody>
      </p:sp>
    </p:spTree>
    <p:extLst>
      <p:ext uri="{BB962C8B-B14F-4D97-AF65-F5344CB8AC3E}">
        <p14:creationId xmlns:p14="http://schemas.microsoft.com/office/powerpoint/2010/main" val="144384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EAFFE-B6A5-4863-9680-5A2B233B9B06}"/>
              </a:ext>
            </a:extLst>
          </p:cNvPr>
          <p:cNvSpPr>
            <a:spLocks noGrp="1"/>
          </p:cNvSpPr>
          <p:nvPr>
            <p:ph type="title"/>
          </p:nvPr>
        </p:nvSpPr>
        <p:spPr>
          <a:xfrm>
            <a:off x="1914144" y="274320"/>
            <a:ext cx="9997440" cy="1497330"/>
          </a:xfrm>
        </p:spPr>
        <p:txBody>
          <a:bodyPr>
            <a:noAutofit/>
          </a:bodyPr>
          <a:lstStyle/>
          <a:p>
            <a:r>
              <a:rPr lang="en-US" sz="2400" dirty="0"/>
              <a:t>When he got home from the river he told his mother what he had found and gave it to her.  His mother was excited about the necklace because she had heard that the queen had lost her necklace while on a picnic with her family.</a:t>
            </a:r>
          </a:p>
        </p:txBody>
      </p:sp>
      <p:sp>
        <p:nvSpPr>
          <p:cNvPr id="3" name="Content Placeholder 2">
            <a:extLst>
              <a:ext uri="{FF2B5EF4-FFF2-40B4-BE49-F238E27FC236}">
                <a16:creationId xmlns:a16="http://schemas.microsoft.com/office/drawing/2014/main" id="{B29186FF-698A-4345-8CD0-156B931177FC}"/>
              </a:ext>
            </a:extLst>
          </p:cNvPr>
          <p:cNvSpPr>
            <a:spLocks noGrp="1"/>
          </p:cNvSpPr>
          <p:nvPr>
            <p:ph sz="half" idx="1"/>
          </p:nvPr>
        </p:nvSpPr>
        <p:spPr>
          <a:xfrm>
            <a:off x="1914144" y="1771650"/>
            <a:ext cx="4876800" cy="4415790"/>
          </a:xfrm>
        </p:spPr>
        <p:txBody>
          <a:bodyPr/>
          <a:lstStyle/>
          <a:p>
            <a:r>
              <a:rPr lang="en-US" dirty="0"/>
              <a:t>Draw a picture (illustrate)</a:t>
            </a:r>
          </a:p>
        </p:txBody>
      </p:sp>
      <p:sp>
        <p:nvSpPr>
          <p:cNvPr id="4" name="Content Placeholder 3">
            <a:extLst>
              <a:ext uri="{FF2B5EF4-FFF2-40B4-BE49-F238E27FC236}">
                <a16:creationId xmlns:a16="http://schemas.microsoft.com/office/drawing/2014/main" id="{18CB5E9F-CBE7-4054-9E4A-B8CFC8D20C96}"/>
              </a:ext>
            </a:extLst>
          </p:cNvPr>
          <p:cNvSpPr>
            <a:spLocks noGrp="1"/>
          </p:cNvSpPr>
          <p:nvPr>
            <p:ph sz="half" idx="2"/>
          </p:nvPr>
        </p:nvSpPr>
        <p:spPr>
          <a:xfrm>
            <a:off x="7034784" y="1771650"/>
            <a:ext cx="4876800" cy="4415790"/>
          </a:xfrm>
        </p:spPr>
        <p:txBody>
          <a:bodyPr/>
          <a:lstStyle/>
          <a:p>
            <a:r>
              <a:rPr lang="en-US" dirty="0"/>
              <a:t>Write a sentence about what you heard.</a:t>
            </a:r>
          </a:p>
        </p:txBody>
      </p:sp>
    </p:spTree>
    <p:extLst>
      <p:ext uri="{BB962C8B-B14F-4D97-AF65-F5344CB8AC3E}">
        <p14:creationId xmlns:p14="http://schemas.microsoft.com/office/powerpoint/2010/main" val="134938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EAFFE-B6A5-4863-9680-5A2B233B9B06}"/>
              </a:ext>
            </a:extLst>
          </p:cNvPr>
          <p:cNvSpPr>
            <a:spLocks noGrp="1"/>
          </p:cNvSpPr>
          <p:nvPr>
            <p:ph type="title"/>
          </p:nvPr>
        </p:nvSpPr>
        <p:spPr>
          <a:xfrm>
            <a:off x="1914144" y="274320"/>
            <a:ext cx="9997440" cy="1249680"/>
          </a:xfrm>
        </p:spPr>
        <p:txBody>
          <a:bodyPr>
            <a:noAutofit/>
          </a:bodyPr>
          <a:lstStyle/>
          <a:p>
            <a:r>
              <a:rPr lang="en-US" sz="2800" dirty="0"/>
              <a:t>The queen was offering a reward for her lost necklace.  The necklace was returned and the poor family was rewarded.</a:t>
            </a:r>
          </a:p>
        </p:txBody>
      </p:sp>
      <p:sp>
        <p:nvSpPr>
          <p:cNvPr id="3" name="Content Placeholder 2">
            <a:extLst>
              <a:ext uri="{FF2B5EF4-FFF2-40B4-BE49-F238E27FC236}">
                <a16:creationId xmlns:a16="http://schemas.microsoft.com/office/drawing/2014/main" id="{B29186FF-698A-4345-8CD0-156B931177FC}"/>
              </a:ext>
            </a:extLst>
          </p:cNvPr>
          <p:cNvSpPr>
            <a:spLocks noGrp="1"/>
          </p:cNvSpPr>
          <p:nvPr>
            <p:ph sz="half" idx="1"/>
          </p:nvPr>
        </p:nvSpPr>
        <p:spPr>
          <a:xfrm>
            <a:off x="1914144" y="1524000"/>
            <a:ext cx="4876800" cy="4663440"/>
          </a:xfrm>
        </p:spPr>
        <p:txBody>
          <a:bodyPr/>
          <a:lstStyle/>
          <a:p>
            <a:r>
              <a:rPr lang="en-US" dirty="0"/>
              <a:t>Draw a picture (illustrate)</a:t>
            </a:r>
          </a:p>
        </p:txBody>
      </p:sp>
      <p:sp>
        <p:nvSpPr>
          <p:cNvPr id="4" name="Content Placeholder 3">
            <a:extLst>
              <a:ext uri="{FF2B5EF4-FFF2-40B4-BE49-F238E27FC236}">
                <a16:creationId xmlns:a16="http://schemas.microsoft.com/office/drawing/2014/main" id="{18CB5E9F-CBE7-4054-9E4A-B8CFC8D20C96}"/>
              </a:ext>
            </a:extLst>
          </p:cNvPr>
          <p:cNvSpPr>
            <a:spLocks noGrp="1"/>
          </p:cNvSpPr>
          <p:nvPr>
            <p:ph sz="half" idx="2"/>
          </p:nvPr>
        </p:nvSpPr>
        <p:spPr>
          <a:xfrm>
            <a:off x="7034784" y="1611630"/>
            <a:ext cx="4876800" cy="4575810"/>
          </a:xfrm>
        </p:spPr>
        <p:txBody>
          <a:bodyPr/>
          <a:lstStyle/>
          <a:p>
            <a:r>
              <a:rPr lang="en-US" dirty="0"/>
              <a:t>Write a sentence about what you heard.</a:t>
            </a:r>
          </a:p>
        </p:txBody>
      </p:sp>
    </p:spTree>
    <p:extLst>
      <p:ext uri="{BB962C8B-B14F-4D97-AF65-F5344CB8AC3E}">
        <p14:creationId xmlns:p14="http://schemas.microsoft.com/office/powerpoint/2010/main" val="66441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5</TotalTime>
  <Words>353</Words>
  <Application>Microsoft Office PowerPoint</Application>
  <PresentationFormat>Widescreen</PresentationFormat>
  <Paragraphs>26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Verdana</vt:lpstr>
      <vt:lpstr>Wingdings 2</vt:lpstr>
      <vt:lpstr>Idea design template</vt:lpstr>
      <vt:lpstr>Middle and High School</vt:lpstr>
      <vt:lpstr>29</vt:lpstr>
      <vt:lpstr>Visualize</vt:lpstr>
      <vt:lpstr>Reading Strategies- Comprehension Skill</vt:lpstr>
      <vt:lpstr>Visualize Lesson</vt:lpstr>
      <vt:lpstr>Book:  Short Passage by Susan De La Fuente</vt:lpstr>
      <vt:lpstr>Many years ago, a poor boy went down to the river to fetch some water.  As he dipped the pail into the river he spied a long necklace.</vt:lpstr>
      <vt:lpstr>When he got home from the river he told his mother what he had found and gave it to her.  His mother was excited about the necklace because she had heard that the queen had lost her necklace while on a picnic with her family.</vt:lpstr>
      <vt:lpstr>The queen was offering a reward for her lost necklace.  The necklace was returned and the poor family was rewarded.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2018-05-07T21:22:52Z</dcterms:modified>
</cp:coreProperties>
</file>