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9" r:id="rId4"/>
    <p:sldId id="260" r:id="rId5"/>
    <p:sldId id="269" r:id="rId6"/>
    <p:sldId id="261" r:id="rId7"/>
    <p:sldId id="264" r:id="rId8"/>
    <p:sldId id="265" r:id="rId9"/>
    <p:sldId id="266" r:id="rId10"/>
    <p:sldId id="267" r:id="rId11"/>
    <p:sldId id="270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8" autoAdjust="0"/>
    <p:restoredTop sz="94660"/>
  </p:normalViewPr>
  <p:slideViewPr>
    <p:cSldViewPr snapToGrid="0">
      <p:cViewPr varScale="1">
        <p:scale>
          <a:sx n="41" d="100"/>
          <a:sy n="41" d="100"/>
        </p:scale>
        <p:origin x="84" y="10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200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73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76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862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453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264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53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27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920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472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039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7758F-FF61-4EDD-A0BC-4219F83F6CE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961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520483"/>
          </a:xfrm>
        </p:spPr>
        <p:txBody>
          <a:bodyPr>
            <a:normAutofit fontScale="90000"/>
          </a:bodyPr>
          <a:lstStyle/>
          <a:p>
            <a:r>
              <a:rPr lang="es-E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Discerniendo </a:t>
            </a:r>
            <a:r>
              <a:rPr lang="es-E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s-E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propósito </a:t>
            </a:r>
            <a:r>
              <a:rPr lang="es-E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 enemigo en la trampa de fuego de la ofensa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11569"/>
            <a:ext cx="12192000" cy="5146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0601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33045"/>
          </a:xfrm>
        </p:spPr>
        <p:txBody>
          <a:bodyPr>
            <a:normAutofit/>
          </a:bodyPr>
          <a:lstStyle/>
          <a:p>
            <a:pPr algn="ctr"/>
            <a:r>
              <a:rPr lang="es-A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Debemos dar la verdad con misericordia, gracia y amor</a:t>
            </a:r>
            <a:endParaRPr lang="es-AR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33046"/>
            <a:ext cx="12192000" cy="6224953"/>
          </a:xfrm>
        </p:spPr>
        <p:txBody>
          <a:bodyPr>
            <a:norm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bien tentador en un conflicto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justificar lastimar o juzgar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 otro porque nosotros estamos bien y el otro esta mal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dinámica del conflicto es tal que si continuamos ahí, no es acerca de quien esta bien y aunque la verdad es muy importante y tiene su lugar y nunca debe abandonarse, pero la verdad con misericordia, con gracia y amor requiere de nosotros compartir eso con los que no vemos las cosas del mismo modo o su conducta nos pone a la defensiva</a:t>
            </a:r>
          </a:p>
        </p:txBody>
      </p:sp>
    </p:spTree>
    <p:extLst>
      <p:ext uri="{BB962C8B-B14F-4D97-AF65-F5344CB8AC3E}">
        <p14:creationId xmlns:p14="http://schemas.microsoft.com/office/powerpoint/2010/main" val="3186910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3304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¿Como vencer a Las metas del enemigo?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33046"/>
            <a:ext cx="12192000" cy="6224953"/>
          </a:xfrm>
        </p:spPr>
        <p:txBody>
          <a:bodyPr>
            <a:normAutofit fontScale="92500" lnSpcReduction="20000"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Las metas el enemigo es impedir tu relación con Cristo al hacerte que te concentres en el fuego destructor, al mundo, la carne y sus tácticas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única manera de vencer las metas del enemigo en la trampa de la ofensa </a:t>
            </a:r>
            <a:r>
              <a:rPr lang="es-A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 enfocarnos en el amor</a:t>
            </a:r>
          </a:p>
          <a:p>
            <a:r>
              <a:rPr lang="es-AR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300" dirty="0"/>
              <a:t>»Pero a ustedes que me escuchan les digo: Amen a sus enemigos, hagan bien a quienes los odian, </a:t>
            </a:r>
            <a:r>
              <a:rPr lang="es-ES" sz="4300" b="1" baseline="30000" dirty="0"/>
              <a:t>28 </a:t>
            </a:r>
            <a:r>
              <a:rPr lang="es-ES" sz="4300" dirty="0"/>
              <a:t>bendigan a quienes los maldicen, oren por quienes los maltratan.” </a:t>
            </a:r>
            <a:r>
              <a:rPr lang="es-AR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Lucas </a:t>
            </a:r>
            <a:r>
              <a:rPr lang="es-AR" sz="4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6:27-28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Suena fácil, pero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sabemos que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 </a:t>
            </a:r>
            <a:r>
              <a:rPr lang="es-AR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facil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única manera que podemos amar al enemigo es bajo la gracia de Dios y su presencia en nuestras vidas y la única manera de tener su gracia es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pidiéndola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1237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3304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Final: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33046"/>
            <a:ext cx="12192000" cy="6224953"/>
          </a:xfrm>
        </p:spPr>
        <p:txBody>
          <a:bodyPr>
            <a:norm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 gracia es gratis y si estas en una trampa de la ofensa o ofendiendo a alguien,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ven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el fuego de paz y pídele a Dios su gracia para perdonar y confesar y pregúntale que quiere hacer para que todo este bien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enemigo no es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poderoso, ya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 vencido y Cristo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gano la batalla en </a:t>
            </a:r>
            <a:r>
              <a:rPr lang="es-AR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cruz, </a:t>
            </a:r>
            <a:endParaRPr lang="es-A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próxima sesión veremos el propósito de Dios cuando estamos en la trampa de la ofensa</a:t>
            </a:r>
          </a:p>
        </p:txBody>
      </p:sp>
    </p:spTree>
    <p:extLst>
      <p:ext uri="{BB962C8B-B14F-4D97-AF65-F5344CB8AC3E}">
        <p14:creationId xmlns:p14="http://schemas.microsoft.com/office/powerpoint/2010/main" val="1870611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8135814" cy="63304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008184"/>
            <a:ext cx="12191998" cy="6224953"/>
          </a:xfrm>
        </p:spPr>
        <p:txBody>
          <a:bodyPr>
            <a:noAutofit/>
          </a:bodyPr>
          <a:lstStyle/>
          <a:p>
            <a:r>
              <a:rPr lang="es-A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la sesión pasada hablamos de la trampa de la ofensa, vimos que aquí es donde el conflicto inicia. Las ofensas vienen intencionales o no a nuestras vidas y caemos en su trampa, </a:t>
            </a:r>
          </a:p>
          <a:p>
            <a:r>
              <a:rPr lang="es-A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Vimos que La </a:t>
            </a:r>
            <a:r>
              <a:rPr lang="es-A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dinámica de la trampa de la ofensa es mantenernos en ese trampa en vez de que podamos salir</a:t>
            </a:r>
          </a:p>
          <a:p>
            <a:r>
              <a:rPr lang="es-A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reto es que si la persona que me ofende solo poner esa ofensa en el fondo de la mar con el perdón y salir de ella. </a:t>
            </a:r>
            <a:r>
              <a:rPr lang="es-A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la trampa de la ofensa Se </a:t>
            </a:r>
            <a:r>
              <a:rPr lang="es-A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una batalla entre </a:t>
            </a:r>
            <a:r>
              <a:rPr lang="es-A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dos reinos (oscuridad y el de luz) </a:t>
            </a:r>
            <a:r>
              <a:rPr lang="es-A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 son los deseos de mi corazón y son intensos. </a:t>
            </a:r>
          </a:p>
          <a:p>
            <a:r>
              <a:rPr lang="es-A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reino de la oscuridad se origina en la trampa de fuego de la ofensa y es objetiva. Hoy veremos el propósito del enemigo en la trampa de fuego de la ofensa</a:t>
            </a:r>
          </a:p>
        </p:txBody>
      </p:sp>
      <p:pic>
        <p:nvPicPr>
          <p:cNvPr id="4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5814" y="1"/>
            <a:ext cx="4056185" cy="961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0998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0465"/>
            <a:ext cx="12192000" cy="822960"/>
          </a:xfrm>
        </p:spPr>
        <p:txBody>
          <a:bodyPr>
            <a:noAutofit/>
          </a:bodyPr>
          <a:lstStyle/>
          <a:p>
            <a:pPr algn="ctr"/>
            <a:r>
              <a:rPr lang="es-A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La Meta principal del enemigo es destruir tus </a:t>
            </a:r>
            <a:r>
              <a:rPr lang="es-A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relaciones </a:t>
            </a:r>
            <a:r>
              <a:rPr lang="es-A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impedir que como creyente tengas una relación con Cristo</a:t>
            </a:r>
            <a:endParaRPr lang="es-AR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44991"/>
            <a:ext cx="12192000" cy="6035039"/>
          </a:xfrm>
        </p:spPr>
        <p:txBody>
          <a:bodyPr>
            <a:normAutofit/>
          </a:bodyPr>
          <a:lstStyle/>
          <a:p>
            <a:r>
              <a:rPr lang="es-E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diablo es un ladrón, un mentiroso y un destructor, que emplea sus táctica en el conflicto para lograr su </a:t>
            </a:r>
            <a:r>
              <a:rPr lang="es-E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objetivo</a:t>
            </a:r>
          </a:p>
          <a:p>
            <a:r>
              <a:rPr lang="es-E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hablándole a los fariseos les dijo….</a:t>
            </a:r>
            <a:endParaRPr lang="es-ES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032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22960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Juan 8:44; y Juan 10:10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22960"/>
            <a:ext cx="12192000" cy="6035039"/>
          </a:xfrm>
        </p:spPr>
        <p:txBody>
          <a:bodyPr>
            <a:normAutofit fontScale="92500"/>
          </a:bodyPr>
          <a:lstStyle/>
          <a:p>
            <a:r>
              <a:rPr lang="es-ES" sz="4800" dirty="0"/>
              <a:t>Ustedes son de su padre, el diablo, cuyos deseos quieren cumplir. Desde el principio este ha sido un asesino, y no se mantiene en la verdad, porque no hay verdad en él. Cuando miente, expresa su propia naturaleza, porque es un mentiroso. ¡Es el padre de la mentira! </a:t>
            </a:r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Juan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8:44</a:t>
            </a:r>
            <a:endParaRPr lang="es-ES" sz="4800" dirty="0" smtClean="0"/>
          </a:p>
          <a:p>
            <a:r>
              <a:rPr lang="es-ES" sz="4800" dirty="0" smtClean="0"/>
              <a:t>» </a:t>
            </a:r>
            <a:r>
              <a:rPr lang="es-ES" sz="4800" dirty="0"/>
              <a:t>El ladrón no viene más que a robar, matar y destruir; yo he venido para que tengan vida, y la tengan en abundancia</a:t>
            </a:r>
            <a:r>
              <a:rPr lang="es-ES" sz="4800" dirty="0" smtClean="0"/>
              <a:t>.”</a:t>
            </a:r>
            <a:r>
              <a:rPr lang="es-ES" sz="4800" dirty="0"/>
              <a:t> </a:t>
            </a:r>
            <a:r>
              <a:rPr lang="es-ES" sz="4800" dirty="0" smtClean="0"/>
              <a:t>Juan 10:10</a:t>
            </a:r>
          </a:p>
        </p:txBody>
      </p:sp>
    </p:spTree>
    <p:extLst>
      <p:ext uri="{BB962C8B-B14F-4D97-AF65-F5344CB8AC3E}">
        <p14:creationId xmlns:p14="http://schemas.microsoft.com/office/powerpoint/2010/main" val="3055718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7570"/>
            <a:ext cx="12192000" cy="822960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Enemigo quiere mantenerte cautivo en la trampa de fuego de la ofensa  y que </a:t>
            </a:r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hagamos </a:t>
            </a:r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 voluntad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21545"/>
            <a:ext cx="12192000" cy="5636456"/>
          </a:xfrm>
        </p:spPr>
        <p:txBody>
          <a:bodyPr>
            <a:noAutofit/>
          </a:bodyPr>
          <a:lstStyle/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estamos en la trampa de fuego de la ofensa y somos movidos por esos deseos y nos damos y actuamos por la carne, estamos en el fuego destructor y dicta nuestras decisiones y vemos un daño potencial a nuestra reputación, nuestro orgullo, nuestra relación, nuestra propiedad y tomamos decisiones en base a eso y mientras continuamos en el fuego destructor, porque nos justificamos y 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hasta nos sentimos que es correcto, hacemos 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decisiones lógicas, decisiones naturales.</a:t>
            </a:r>
          </a:p>
          <a:p>
            <a:pPr marL="0" indent="0">
              <a:buNone/>
            </a:pPr>
            <a:endParaRPr lang="es-E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79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2049"/>
            <a:ext cx="12192000" cy="822960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Enemigo quiere mantenerte cautivo en la trampa de fuego de la ofensa  y que </a:t>
            </a:r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hagamos </a:t>
            </a:r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 voluntad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4911"/>
            <a:ext cx="12192000" cy="5606806"/>
          </a:xfrm>
        </p:spPr>
        <p:txBody>
          <a:bodyPr>
            <a:normAutofit fontScale="92500" lnSpcReduction="10000"/>
          </a:bodyPr>
          <a:lstStyle/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Pero </a:t>
            </a:r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el reino de Cristo es una manera diferente de responder, y Cristo nos dice: “sal de la trampa y sígueme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Pero </a:t>
            </a:r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enemigo nos mantiene cautivos para que hagamos su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voluntad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Dice Pablo a Timoteo….</a:t>
            </a:r>
            <a:endParaRPr lang="es-ES" sz="4800" b="1" dirty="0" smtClean="0"/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s-ES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modo que se despierten y escapen de la trampa en que el diablo los tiene cautivos, sumisos a su </a:t>
            </a:r>
            <a:r>
              <a:rPr lang="es-ES" sz="4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voluntad.”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Timoteo 2:26</a:t>
            </a:r>
          </a:p>
          <a:p>
            <a:endParaRPr lang="es-ES" sz="4800" dirty="0" smtClean="0"/>
          </a:p>
        </p:txBody>
      </p:sp>
    </p:spTree>
    <p:extLst>
      <p:ext uri="{BB962C8B-B14F-4D97-AF65-F5344CB8AC3E}">
        <p14:creationId xmlns:p14="http://schemas.microsoft.com/office/powerpoint/2010/main" val="2647411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73724"/>
            <a:ext cx="12192000" cy="63304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La segunda meta del enemigo en la trampa de la ofensa es darte por vencido con los que están en conflicto contigo y justificarte que no tienes que tener una relación con los que te causan tensión 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27385"/>
            <a:ext cx="12192000" cy="4630616"/>
          </a:xfrm>
        </p:spPr>
        <p:txBody>
          <a:bodyPr>
            <a:normAutofit/>
          </a:bodyPr>
          <a:lstStyle/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Quiere que empieces a no confiar y no gustarte y aun odiar a la persona con quien tienes el conflicto</a:t>
            </a:r>
          </a:p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dice:</a:t>
            </a:r>
          </a:p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Miren que </a:t>
            </a:r>
            <a:r>
              <a:rPr lang="es-E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menosprecien 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uno de estos pequeños. Porque les digo que en el cielo los ángeles de ellos contemplan siempre el rostro de mi Padre celestial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 Mateo 18:10</a:t>
            </a:r>
            <a:endParaRPr lang="es-A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524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461" y="527541"/>
            <a:ext cx="12192000" cy="633045"/>
          </a:xfrm>
        </p:spPr>
        <p:txBody>
          <a:bodyPr>
            <a:normAutofit fontScale="90000"/>
          </a:bodyPr>
          <a:lstStyle/>
          <a:p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trampa de la ofensa es el parque de diversiones del enemigo y es una lucha espiritual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88123"/>
            <a:ext cx="12192000" cy="5169877"/>
          </a:xfrm>
        </p:spPr>
        <p:txBody>
          <a:bodyPr>
            <a:normAutofit fontScale="92500" lnSpcReduction="10000"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Entre mas permanezcan ofendido, el enemigo podrá manipularte e impidiéndote que camines con Cristo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es el conflicto con las personas lo que logra que perdamos nuestra paz, nuestras batallas no son con seres humanos…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Porque nuestra lucha no es contra seres humanos, sino contra poderes, contra autoridades, contra potestades que dominan este mundo de tinieblas, contra fuerzas espirituales malignas en las regiones celestiales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Efesios 6:12 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batalla contra la trampa de la ofensa es una lucha espiritual</a:t>
            </a:r>
          </a:p>
          <a:p>
            <a:endParaRPr lang="es-A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477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1016"/>
            <a:ext cx="12192000" cy="63304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enemigo no </a:t>
            </a:r>
            <a:r>
              <a:rPr lang="es-AR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smantiene</a:t>
            </a:r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en la trampa a tal grado que no nos interesa mas la otra persona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31630"/>
            <a:ext cx="12192000" cy="6224953"/>
          </a:xfrm>
        </p:spPr>
        <p:txBody>
          <a:bodyPr>
            <a:noAutofit/>
          </a:bodyPr>
          <a:lstStyle/>
          <a:p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Tal Vez justifiquemos algunas ofensas y creemos que estamos bien al aceptar la ofensa, pero Dios quiere que salgamos de esa trampa y buscarlo en el fuego de paz y dejarlo que nos dirija es ese conflicto y ser su embajador de paz y reconciliación.</a:t>
            </a:r>
          </a:p>
          <a:p>
            <a:r>
              <a:rPr lang="es-E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enemigo para mantenernos en esa trampa estaremos en conflictos y pensaremos que estamos tan bien que no nos interesa la otra persona- 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“Si 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alguien afirma: «Yo amo a Dios», pero odia a su hermano, es un mentiroso; pues el que no ama a su hermano, a quien ha visto, no puede amar a Dios, a quien no ha visto. </a:t>
            </a:r>
            <a:r>
              <a:rPr lang="es-ES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21 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él nos ha dado este mandamiento: el que ama a Dios, ame también a su hermano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 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Juan 4:20-21</a:t>
            </a:r>
          </a:p>
        </p:txBody>
      </p:sp>
    </p:spTree>
    <p:extLst>
      <p:ext uri="{BB962C8B-B14F-4D97-AF65-F5344CB8AC3E}">
        <p14:creationId xmlns:p14="http://schemas.microsoft.com/office/powerpoint/2010/main" val="207491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1729</TotalTime>
  <Words>1093</Words>
  <Application>Microsoft Office PowerPoint</Application>
  <PresentationFormat>Widescreen</PresentationFormat>
  <Paragraphs>42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Discerniendo el propósito del enemigo en la trampa de fuego de la ofensa</vt:lpstr>
      <vt:lpstr>Introducción</vt:lpstr>
      <vt:lpstr>1) La Meta principal del enemigo es destruir tus relaciones e impedir que como creyente tengas una relación con Cristo</vt:lpstr>
      <vt:lpstr>Juan 8:44; y Juan 10:10</vt:lpstr>
      <vt:lpstr>El Enemigo quiere mantenerte cautivo en la trampa de fuego de la ofensa  y que hagamos su voluntad</vt:lpstr>
      <vt:lpstr>El Enemigo quiere mantenerte cautivo en la trampa de fuego de la ofensa  y que hagamos su voluntad</vt:lpstr>
      <vt:lpstr>2) La segunda meta del enemigo en la trampa de la ofensa es darte por vencido con los que están en conflicto contigo y justificarte que no tienes que tener una relación con los que te causan tensión </vt:lpstr>
      <vt:lpstr>La trampa de la ofensa es el parque de diversiones del enemigo y es una lucha espiritual</vt:lpstr>
      <vt:lpstr>El enemigo no smantiene en la trampa a tal grado que no nos interesa mas la otra persona</vt:lpstr>
      <vt:lpstr>Debemos dar la verdad con misericordia, gracia y amor</vt:lpstr>
      <vt:lpstr>¿Como vencer a Las metas del enemigo?</vt:lpstr>
      <vt:lpstr>Nota Final: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trampa de Fuego</dc:title>
  <dc:creator>Jorge Muniz</dc:creator>
  <cp:lastModifiedBy>Jorge Muniz</cp:lastModifiedBy>
  <cp:revision>27</cp:revision>
  <dcterms:created xsi:type="dcterms:W3CDTF">2018-03-20T14:22:48Z</dcterms:created>
  <dcterms:modified xsi:type="dcterms:W3CDTF">2018-04-13T15:14:29Z</dcterms:modified>
</cp:coreProperties>
</file>