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54649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9572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61444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78892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11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71152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4968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47400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8876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98255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54913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7140321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ncient.eu/Ashoka/" TargetMode="External"/><Relationship Id="rId2" Type="http://schemas.openxmlformats.org/officeDocument/2006/relationships/hyperlink" Target="http://www.ancient.eu/user/violatt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Ancient India</a:t>
            </a:r>
            <a:endParaRPr lang="en-US" dirty="0"/>
          </a:p>
        </p:txBody>
      </p:sp>
      <p:sp>
        <p:nvSpPr>
          <p:cNvPr id="3" name="Content Placeholder 2"/>
          <p:cNvSpPr>
            <a:spLocks noGrp="1"/>
          </p:cNvSpPr>
          <p:nvPr>
            <p:ph idx="1"/>
          </p:nvPr>
        </p:nvSpPr>
        <p:spPr/>
        <p:txBody>
          <a:bodyPr/>
          <a:lstStyle/>
          <a:p>
            <a:r>
              <a:rPr lang="en-US" dirty="0" smtClean="0"/>
              <a:t>About 500 B.C.-1000 A.D.</a:t>
            </a:r>
          </a:p>
          <a:p>
            <a:r>
              <a:rPr lang="en-US" dirty="0" smtClean="0"/>
              <a:t>Shift in cultural dominance from the Indus to the Ganges (west to east).</a:t>
            </a:r>
          </a:p>
          <a:p>
            <a:endParaRPr lang="en-US" dirty="0"/>
          </a:p>
        </p:txBody>
      </p:sp>
    </p:spTree>
    <p:extLst>
      <p:ext uri="{BB962C8B-B14F-4D97-AF65-F5344CB8AC3E}">
        <p14:creationId xmlns:p14="http://schemas.microsoft.com/office/powerpoint/2010/main" val="2483718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Ashoka</a:t>
            </a:r>
            <a:r>
              <a:rPr lang="en-US" dirty="0" smtClean="0"/>
              <a:t> and Buddhism</a:t>
            </a:r>
            <a:endParaRPr lang="en-US" dirty="0"/>
          </a:p>
        </p:txBody>
      </p:sp>
      <p:sp>
        <p:nvSpPr>
          <p:cNvPr id="3" name="Content Placeholder 2"/>
          <p:cNvSpPr>
            <a:spLocks noGrp="1"/>
          </p:cNvSpPr>
          <p:nvPr>
            <p:ph idx="1"/>
          </p:nvPr>
        </p:nvSpPr>
        <p:spPr/>
        <p:txBody>
          <a:bodyPr/>
          <a:lstStyle/>
          <a:p>
            <a:pPr>
              <a:buNone/>
            </a:pPr>
            <a:r>
              <a:rPr lang="en-US" dirty="0" err="1" smtClean="0"/>
              <a:t>Ashoka</a:t>
            </a:r>
            <a:r>
              <a:rPr lang="en-US" dirty="0" smtClean="0"/>
              <a:t> establishes Buddhism as religion of empire and sends missionaries to South East Asia, China, Persia, Egypt, Africa…..</a:t>
            </a:r>
          </a:p>
          <a:p>
            <a:pPr>
              <a:buNone/>
            </a:pPr>
            <a:r>
              <a:rPr lang="en-US" dirty="0" smtClean="0"/>
              <a:t>Spread of Buddhism as world religion.</a:t>
            </a:r>
          </a:p>
          <a:p>
            <a:pPr>
              <a:buNone/>
            </a:pPr>
            <a:r>
              <a:rPr lang="en-US" dirty="0" smtClean="0"/>
              <a:t>Remains tolerant of other religions</a:t>
            </a:r>
          </a:p>
          <a:p>
            <a:pPr>
              <a:buNone/>
            </a:pPr>
            <a:endParaRPr lang="en-US" dirty="0"/>
          </a:p>
        </p:txBody>
      </p:sp>
    </p:spTree>
    <p:extLst>
      <p:ext uri="{BB962C8B-B14F-4D97-AF65-F5344CB8AC3E}">
        <p14:creationId xmlns:p14="http://schemas.microsoft.com/office/powerpoint/2010/main" val="1887733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 200 B.C.-320 A.D.</a:t>
            </a:r>
            <a:endParaRPr lang="en-US" dirty="0"/>
          </a:p>
        </p:txBody>
      </p:sp>
      <p:sp>
        <p:nvSpPr>
          <p:cNvPr id="3" name="Content Placeholder 2"/>
          <p:cNvSpPr>
            <a:spLocks noGrp="1"/>
          </p:cNvSpPr>
          <p:nvPr>
            <p:ph idx="1"/>
          </p:nvPr>
        </p:nvSpPr>
        <p:spPr/>
        <p:txBody>
          <a:bodyPr/>
          <a:lstStyle/>
          <a:p>
            <a:r>
              <a:rPr lang="en-US" dirty="0" smtClean="0"/>
              <a:t>Various states gained control:  some centralization in a few groups.</a:t>
            </a:r>
          </a:p>
          <a:p>
            <a:r>
              <a:rPr lang="en-US" dirty="0" smtClean="0"/>
              <a:t>Hinduism flourished, often preferred by local rulers.</a:t>
            </a:r>
          </a:p>
          <a:p>
            <a:r>
              <a:rPr lang="en-US" dirty="0" smtClean="0"/>
              <a:t>India expanded political and trade over much of Southeast Asia, with vast shipping routes.  Continued trade with West.</a:t>
            </a:r>
            <a:endParaRPr lang="en-US" dirty="0"/>
          </a:p>
        </p:txBody>
      </p:sp>
    </p:spTree>
    <p:extLst>
      <p:ext uri="{BB962C8B-B14F-4D97-AF65-F5344CB8AC3E}">
        <p14:creationId xmlns:p14="http://schemas.microsoft.com/office/powerpoint/2010/main" val="4253274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Gupta Empire </a:t>
            </a:r>
            <a:endParaRPr lang="en-US" dirty="0"/>
          </a:p>
        </p:txBody>
      </p:sp>
      <p:sp>
        <p:nvSpPr>
          <p:cNvPr id="3" name="Content Placeholder 2"/>
          <p:cNvSpPr>
            <a:spLocks noGrp="1"/>
          </p:cNvSpPr>
          <p:nvPr>
            <p:ph idx="1"/>
          </p:nvPr>
        </p:nvSpPr>
        <p:spPr/>
        <p:txBody>
          <a:bodyPr/>
          <a:lstStyle/>
          <a:p>
            <a:r>
              <a:rPr lang="en-US" dirty="0" smtClean="0"/>
              <a:t>Reading Assignment: Article entitled Gupta Empire by </a:t>
            </a:r>
            <a:r>
              <a:rPr lang="en-US" dirty="0" err="1" smtClean="0"/>
              <a:t>Dola</a:t>
            </a:r>
            <a:r>
              <a:rPr lang="en-US" dirty="0" smtClean="0"/>
              <a:t> R.C. found at http://www.ancient.eu/Gupta_Empire/</a:t>
            </a:r>
          </a:p>
          <a:p>
            <a:endParaRPr lang="en-US" dirty="0" smtClean="0"/>
          </a:p>
          <a:p>
            <a:endParaRPr lang="en-US" dirty="0"/>
          </a:p>
        </p:txBody>
      </p:sp>
    </p:spTree>
    <p:extLst>
      <p:ext uri="{BB962C8B-B14F-4D97-AF65-F5344CB8AC3E}">
        <p14:creationId xmlns:p14="http://schemas.microsoft.com/office/powerpoint/2010/main" val="2027504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Gupta Empire</a:t>
            </a:r>
            <a:endParaRPr lang="en-US" dirty="0"/>
          </a:p>
        </p:txBody>
      </p:sp>
      <p:sp>
        <p:nvSpPr>
          <p:cNvPr id="3" name="Content Placeholder 2"/>
          <p:cNvSpPr>
            <a:spLocks noGrp="1"/>
          </p:cNvSpPr>
          <p:nvPr>
            <p:ph idx="1"/>
          </p:nvPr>
        </p:nvSpPr>
        <p:spPr/>
        <p:txBody>
          <a:bodyPr/>
          <a:lstStyle/>
          <a:p>
            <a:r>
              <a:rPr lang="en-US" dirty="0" smtClean="0"/>
              <a:t>Hinduism flourished in particular, other religions too…Buddhism and Jainism</a:t>
            </a:r>
          </a:p>
          <a:p>
            <a:r>
              <a:rPr lang="en-US" dirty="0" smtClean="0"/>
              <a:t>Ganges River area---320-650 A.D.</a:t>
            </a:r>
          </a:p>
          <a:p>
            <a:r>
              <a:rPr lang="en-US" dirty="0" smtClean="0"/>
              <a:t>Golden Age of Indian culture: art, trade, architecture flourished.  </a:t>
            </a:r>
          </a:p>
          <a:p>
            <a:r>
              <a:rPr lang="en-US" dirty="0" smtClean="0"/>
              <a:t>United most of northern India.</a:t>
            </a:r>
          </a:p>
          <a:p>
            <a:endParaRPr lang="en-US" dirty="0"/>
          </a:p>
        </p:txBody>
      </p:sp>
    </p:spTree>
    <p:extLst>
      <p:ext uri="{BB962C8B-B14F-4D97-AF65-F5344CB8AC3E}">
        <p14:creationId xmlns:p14="http://schemas.microsoft.com/office/powerpoint/2010/main" val="260381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33400" y="6096000"/>
            <a:ext cx="8229600" cy="4525963"/>
          </a:xfrm>
        </p:spPr>
        <p:txBody>
          <a:bodyPr>
            <a:normAutofit/>
          </a:bodyPr>
          <a:lstStyle/>
          <a:p>
            <a:r>
              <a:rPr lang="en-US" sz="1800" dirty="0" smtClean="0"/>
              <a:t>https://upload.wikimedia.org/wikipedia/commons/4/47/Guptaempire.gif</a:t>
            </a:r>
            <a:endParaRPr lang="en-US" sz="1800" dirty="0"/>
          </a:p>
        </p:txBody>
      </p:sp>
      <p:pic>
        <p:nvPicPr>
          <p:cNvPr id="1026" name="Picture 2" descr="Image result for map of gupta empire"/>
          <p:cNvPicPr>
            <a:picLocks noChangeAspect="1" noChangeArrowheads="1"/>
          </p:cNvPicPr>
          <p:nvPr/>
        </p:nvPicPr>
        <p:blipFill>
          <a:blip r:embed="rId2" cstate="print"/>
          <a:srcRect/>
          <a:stretch>
            <a:fillRect/>
          </a:stretch>
        </p:blipFill>
        <p:spPr bwMode="auto">
          <a:xfrm>
            <a:off x="1219200" y="0"/>
            <a:ext cx="6934200" cy="5842065"/>
          </a:xfrm>
          <a:prstGeom prst="rect">
            <a:avLst/>
          </a:prstGeom>
          <a:noFill/>
        </p:spPr>
      </p:pic>
    </p:spTree>
    <p:extLst>
      <p:ext uri="{BB962C8B-B14F-4D97-AF65-F5344CB8AC3E}">
        <p14:creationId xmlns:p14="http://schemas.microsoft.com/office/powerpoint/2010/main" val="3609920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Huns in India</a:t>
            </a:r>
            <a:endParaRPr lang="en-US" dirty="0"/>
          </a:p>
        </p:txBody>
      </p:sp>
      <p:sp>
        <p:nvSpPr>
          <p:cNvPr id="3" name="Content Placeholder 2"/>
          <p:cNvSpPr>
            <a:spLocks noGrp="1"/>
          </p:cNvSpPr>
          <p:nvPr>
            <p:ph idx="1"/>
          </p:nvPr>
        </p:nvSpPr>
        <p:spPr/>
        <p:txBody>
          <a:bodyPr/>
          <a:lstStyle/>
          <a:p>
            <a:r>
              <a:rPr lang="en-US" dirty="0" smtClean="0"/>
              <a:t>After 650 A.D. central Asian warrior groups (Huns) gained control of northwest India and through warfare disrupted the other kingdoms in India.  Destabilized central authority.</a:t>
            </a:r>
          </a:p>
          <a:p>
            <a:endParaRPr lang="en-US" dirty="0"/>
          </a:p>
        </p:txBody>
      </p:sp>
    </p:spTree>
    <p:extLst>
      <p:ext uri="{BB962C8B-B14F-4D97-AF65-F5344CB8AC3E}">
        <p14:creationId xmlns:p14="http://schemas.microsoft.com/office/powerpoint/2010/main" val="207104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Muslim Conquest</a:t>
            </a:r>
            <a:endParaRPr lang="en-US" dirty="0"/>
          </a:p>
        </p:txBody>
      </p:sp>
      <p:sp>
        <p:nvSpPr>
          <p:cNvPr id="3" name="Content Placeholder 2"/>
          <p:cNvSpPr>
            <a:spLocks noGrp="1"/>
          </p:cNvSpPr>
          <p:nvPr>
            <p:ph idx="1"/>
          </p:nvPr>
        </p:nvSpPr>
        <p:spPr/>
        <p:txBody>
          <a:bodyPr/>
          <a:lstStyle/>
          <a:p>
            <a:r>
              <a:rPr lang="en-US" dirty="0" smtClean="0"/>
              <a:t>712 A.D.  Muslim, Umayyad Empire, gains control of Indus Valley, and has constant struggles with rest of India.  </a:t>
            </a:r>
          </a:p>
          <a:p>
            <a:r>
              <a:rPr lang="en-US" dirty="0" smtClean="0"/>
              <a:t>Islam official religion of conquered territories; less tolerant of other faiths…yet…sometimes a synthesis of faiths…</a:t>
            </a:r>
          </a:p>
          <a:p>
            <a:endParaRPr lang="en-US" dirty="0"/>
          </a:p>
        </p:txBody>
      </p:sp>
    </p:spTree>
    <p:extLst>
      <p:ext uri="{BB962C8B-B14F-4D97-AF65-F5344CB8AC3E}">
        <p14:creationId xmlns:p14="http://schemas.microsoft.com/office/powerpoint/2010/main" val="912940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Muslim Control</a:t>
            </a:r>
            <a:endParaRPr lang="en-US" dirty="0"/>
          </a:p>
        </p:txBody>
      </p:sp>
      <p:sp>
        <p:nvSpPr>
          <p:cNvPr id="3" name="Content Placeholder 2"/>
          <p:cNvSpPr>
            <a:spLocks noGrp="1"/>
          </p:cNvSpPr>
          <p:nvPr>
            <p:ph idx="1"/>
          </p:nvPr>
        </p:nvSpPr>
        <p:spPr/>
        <p:txBody>
          <a:bodyPr>
            <a:normAutofit lnSpcReduction="10000"/>
          </a:bodyPr>
          <a:lstStyle/>
          <a:p>
            <a:r>
              <a:rPr lang="en-US" dirty="0" smtClean="0"/>
              <a:t>Over next hundreds of years, Muslims gained considerable control in India, especially in north mountains regions and on the western coast.   Around 1200 A.D., India comes under control of Muslims from Turkey, establish the Delhi Sultanate, lasted under about 1400 A.D.</a:t>
            </a:r>
          </a:p>
          <a:p>
            <a:r>
              <a:rPr lang="en-US" dirty="0" smtClean="0"/>
              <a:t>Often associated with international trade.</a:t>
            </a:r>
          </a:p>
          <a:p>
            <a:r>
              <a:rPr lang="en-US" dirty="0" smtClean="0"/>
              <a:t>For the most part did not integrate into Indian cultures.   </a:t>
            </a:r>
            <a:endParaRPr lang="en-US" dirty="0"/>
          </a:p>
        </p:txBody>
      </p:sp>
    </p:spTree>
    <p:extLst>
      <p:ext uri="{BB962C8B-B14F-4D97-AF65-F5344CB8AC3E}">
        <p14:creationId xmlns:p14="http://schemas.microsoft.com/office/powerpoint/2010/main" val="4066419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79351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China  500 B.C. 1000 A.D.</a:t>
            </a:r>
            <a:endParaRPr lang="en-US" dirty="0"/>
          </a:p>
        </p:txBody>
      </p:sp>
      <p:sp>
        <p:nvSpPr>
          <p:cNvPr id="3" name="Content Placeholder 2"/>
          <p:cNvSpPr>
            <a:spLocks noGrp="1"/>
          </p:cNvSpPr>
          <p:nvPr>
            <p:ph idx="1"/>
          </p:nvPr>
        </p:nvSpPr>
        <p:spPr/>
        <p:txBody>
          <a:bodyPr/>
          <a:lstStyle/>
          <a:p>
            <a:r>
              <a:rPr lang="en-US" dirty="0" smtClean="0"/>
              <a:t>READING ASSIGNMENT:   Article entitled Ancient China by Joshua Mark found at https://www.ancient.eu/china/</a:t>
            </a:r>
            <a:endParaRPr lang="en-US" dirty="0"/>
          </a:p>
        </p:txBody>
      </p:sp>
    </p:spTree>
    <p:extLst>
      <p:ext uri="{BB962C8B-B14F-4D97-AF65-F5344CB8AC3E}">
        <p14:creationId xmlns:p14="http://schemas.microsoft.com/office/powerpoint/2010/main" val="1594393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67266" name="Picture 2" descr="Image result for map of ancient india"/>
          <p:cNvPicPr>
            <a:picLocks noChangeAspect="1" noChangeArrowheads="1"/>
          </p:cNvPicPr>
          <p:nvPr/>
        </p:nvPicPr>
        <p:blipFill>
          <a:blip r:embed="rId2" cstate="print"/>
          <a:srcRect/>
          <a:stretch>
            <a:fillRect/>
          </a:stretch>
        </p:blipFill>
        <p:spPr bwMode="auto">
          <a:xfrm>
            <a:off x="609600" y="0"/>
            <a:ext cx="7620000" cy="6238875"/>
          </a:xfrm>
          <a:prstGeom prst="rect">
            <a:avLst/>
          </a:prstGeom>
          <a:noFill/>
        </p:spPr>
      </p:pic>
      <p:sp>
        <p:nvSpPr>
          <p:cNvPr id="5" name="Rectangle 4"/>
          <p:cNvSpPr/>
          <p:nvPr/>
        </p:nvSpPr>
        <p:spPr>
          <a:xfrm>
            <a:off x="2133600" y="6019800"/>
            <a:ext cx="4572000" cy="646331"/>
          </a:xfrm>
          <a:prstGeom prst="rect">
            <a:avLst/>
          </a:prstGeom>
        </p:spPr>
        <p:txBody>
          <a:bodyPr>
            <a:spAutoFit/>
          </a:bodyPr>
          <a:lstStyle/>
          <a:p>
            <a:r>
              <a:rPr lang="en-US" dirty="0">
                <a:solidFill>
                  <a:prstClr val="white"/>
                </a:solidFill>
              </a:rPr>
              <a:t>https://upload.wikimedia.org/wikipedia/commons/f/ff/Ancient_india.png</a:t>
            </a:r>
            <a:endParaRPr lang="en-US" dirty="0">
              <a:solidFill>
                <a:prstClr val="white"/>
              </a:solidFill>
            </a:endParaRPr>
          </a:p>
        </p:txBody>
      </p:sp>
    </p:spTree>
    <p:extLst>
      <p:ext uri="{BB962C8B-B14F-4D97-AF65-F5344CB8AC3E}">
        <p14:creationId xmlns:p14="http://schemas.microsoft.com/office/powerpoint/2010/main" val="324551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Qin Dynasty 221-206 B.C.</a:t>
            </a:r>
            <a:endParaRPr lang="en-US" dirty="0"/>
          </a:p>
        </p:txBody>
      </p:sp>
      <p:sp>
        <p:nvSpPr>
          <p:cNvPr id="3" name="Content Placeholder 2"/>
          <p:cNvSpPr>
            <a:spLocks noGrp="1"/>
          </p:cNvSpPr>
          <p:nvPr>
            <p:ph idx="1"/>
          </p:nvPr>
        </p:nvSpPr>
        <p:spPr/>
        <p:txBody>
          <a:bodyPr/>
          <a:lstStyle/>
          <a:p>
            <a:r>
              <a:rPr lang="en-US" dirty="0" smtClean="0"/>
              <a:t>Review:  Imperial China under emperor Shi </a:t>
            </a:r>
            <a:r>
              <a:rPr lang="en-US" dirty="0" err="1" smtClean="0"/>
              <a:t>Huangti</a:t>
            </a:r>
            <a:r>
              <a:rPr lang="en-US" dirty="0" smtClean="0"/>
              <a:t>, great wall begun, from border with Korea in east to desert in west—about 3000 miles;   imperial roads and the Grand Canal linking two rivers to make trade possible.</a:t>
            </a:r>
          </a:p>
          <a:p>
            <a:r>
              <a:rPr lang="en-US" dirty="0" smtClean="0"/>
              <a:t>Legalism as religion of land</a:t>
            </a:r>
            <a:endParaRPr lang="en-US" dirty="0"/>
          </a:p>
        </p:txBody>
      </p:sp>
    </p:spTree>
    <p:extLst>
      <p:ext uri="{BB962C8B-B14F-4D97-AF65-F5344CB8AC3E}">
        <p14:creationId xmlns:p14="http://schemas.microsoft.com/office/powerpoint/2010/main" val="3288014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5029200"/>
            <a:ext cx="8229600" cy="4525963"/>
          </a:xfrm>
        </p:spPr>
        <p:txBody>
          <a:bodyPr/>
          <a:lstStyle/>
          <a:p>
            <a:r>
              <a:rPr lang="en-US" dirty="0" smtClean="0"/>
              <a:t>http://www.chinahighlights.com/image/map/ancient/qin-dynasty-map1.gif</a:t>
            </a:r>
            <a:endParaRPr lang="en-US" dirty="0"/>
          </a:p>
        </p:txBody>
      </p:sp>
      <p:pic>
        <p:nvPicPr>
          <p:cNvPr id="1026" name="Picture 2" descr="Image result for map of ancient china qin dynasty"/>
          <p:cNvPicPr>
            <a:picLocks noChangeAspect="1" noChangeArrowheads="1"/>
          </p:cNvPicPr>
          <p:nvPr/>
        </p:nvPicPr>
        <p:blipFill>
          <a:blip r:embed="rId2" cstate="print"/>
          <a:srcRect/>
          <a:stretch>
            <a:fillRect/>
          </a:stretch>
        </p:blipFill>
        <p:spPr bwMode="auto">
          <a:xfrm>
            <a:off x="1143000" y="0"/>
            <a:ext cx="7010400" cy="4962587"/>
          </a:xfrm>
          <a:prstGeom prst="rect">
            <a:avLst/>
          </a:prstGeom>
          <a:noFill/>
        </p:spPr>
      </p:pic>
    </p:spTree>
    <p:extLst>
      <p:ext uri="{BB962C8B-B14F-4D97-AF65-F5344CB8AC3E}">
        <p14:creationId xmlns:p14="http://schemas.microsoft.com/office/powerpoint/2010/main" val="2675414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 Dynasty 202 B.C.-220 A.D.</a:t>
            </a:r>
            <a:endParaRPr lang="en-US" dirty="0"/>
          </a:p>
        </p:txBody>
      </p:sp>
      <p:sp>
        <p:nvSpPr>
          <p:cNvPr id="3" name="Content Placeholder 2"/>
          <p:cNvSpPr>
            <a:spLocks noGrp="1"/>
          </p:cNvSpPr>
          <p:nvPr>
            <p:ph idx="1"/>
          </p:nvPr>
        </p:nvSpPr>
        <p:spPr/>
        <p:txBody>
          <a:bodyPr>
            <a:normAutofit/>
          </a:bodyPr>
          <a:lstStyle/>
          <a:p>
            <a:r>
              <a:rPr lang="en-US" dirty="0" smtClean="0"/>
              <a:t>Following Qin, rebellion among generals, with Liu-Bang, from province of </a:t>
            </a:r>
            <a:r>
              <a:rPr lang="en-US" dirty="0" err="1" smtClean="0"/>
              <a:t>Hanzhong</a:t>
            </a:r>
            <a:r>
              <a:rPr lang="en-US" dirty="0" smtClean="0"/>
              <a:t> as victor—hence Han Dynasty.</a:t>
            </a:r>
          </a:p>
          <a:p>
            <a:pPr>
              <a:buNone/>
            </a:pPr>
            <a:r>
              <a:rPr lang="en-US" dirty="0" smtClean="0"/>
              <a:t>Under Liu-Bang great stabilization and cultural progress—writing (invention/use of paper), medicine, trade.</a:t>
            </a:r>
          </a:p>
          <a:p>
            <a:pPr>
              <a:buNone/>
            </a:pPr>
            <a:r>
              <a:rPr lang="en-US" dirty="0" smtClean="0"/>
              <a:t>Confucianism religion of land, but tolerant of other faiths.</a:t>
            </a:r>
            <a:endParaRPr lang="en-US" dirty="0"/>
          </a:p>
        </p:txBody>
      </p:sp>
    </p:spTree>
    <p:extLst>
      <p:ext uri="{BB962C8B-B14F-4D97-AF65-F5344CB8AC3E}">
        <p14:creationId xmlns:p14="http://schemas.microsoft.com/office/powerpoint/2010/main" val="2887419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5334000"/>
            <a:ext cx="8229600" cy="4525963"/>
          </a:xfrm>
        </p:spPr>
        <p:txBody>
          <a:bodyPr/>
          <a:lstStyle/>
          <a:p>
            <a:r>
              <a:rPr lang="en-US" dirty="0" smtClean="0"/>
              <a:t>https://upload.wikimedia.org/wikipedia/commons/3/38/Han_Dynasty_100_BCE_%28Chinese%29.png</a:t>
            </a:r>
            <a:endParaRPr lang="en-US" dirty="0"/>
          </a:p>
        </p:txBody>
      </p:sp>
      <p:pic>
        <p:nvPicPr>
          <p:cNvPr id="295938" name="Picture 2" descr="Image result for map of han dynasty china"/>
          <p:cNvPicPr>
            <a:picLocks noChangeAspect="1" noChangeArrowheads="1"/>
          </p:cNvPicPr>
          <p:nvPr/>
        </p:nvPicPr>
        <p:blipFill>
          <a:blip r:embed="rId2" cstate="print"/>
          <a:srcRect/>
          <a:stretch>
            <a:fillRect/>
          </a:stretch>
        </p:blipFill>
        <p:spPr bwMode="auto">
          <a:xfrm>
            <a:off x="762000" y="-1"/>
            <a:ext cx="7620000" cy="5499101"/>
          </a:xfrm>
          <a:prstGeom prst="rect">
            <a:avLst/>
          </a:prstGeom>
          <a:noFill/>
        </p:spPr>
      </p:pic>
    </p:spTree>
    <p:extLst>
      <p:ext uri="{BB962C8B-B14F-4D97-AF65-F5344CB8AC3E}">
        <p14:creationId xmlns:p14="http://schemas.microsoft.com/office/powerpoint/2010/main" val="220500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 Wu the Great</a:t>
            </a:r>
            <a:endParaRPr lang="en-US" dirty="0"/>
          </a:p>
        </p:txBody>
      </p:sp>
      <p:sp>
        <p:nvSpPr>
          <p:cNvPr id="3" name="Content Placeholder 2"/>
          <p:cNvSpPr>
            <a:spLocks noGrp="1"/>
          </p:cNvSpPr>
          <p:nvPr>
            <p:ph idx="1"/>
          </p:nvPr>
        </p:nvSpPr>
        <p:spPr/>
        <p:txBody>
          <a:bodyPr/>
          <a:lstStyle/>
          <a:p>
            <a:r>
              <a:rPr lang="en-US" dirty="0" smtClean="0"/>
              <a:t>138 B.C. Sends, Zhan </a:t>
            </a:r>
            <a:r>
              <a:rPr lang="en-US" dirty="0" err="1" smtClean="0"/>
              <a:t>Qian</a:t>
            </a:r>
            <a:r>
              <a:rPr lang="en-US" dirty="0" smtClean="0"/>
              <a:t> an ambassador West to open trade talks with Rome.</a:t>
            </a:r>
          </a:p>
          <a:p>
            <a:r>
              <a:rPr lang="en-US" dirty="0" smtClean="0"/>
              <a:t>Opens in 130 B.C. “Silk Road”---overland caravan routes and trade centers that link Asia and Europe for next 1000 years.</a:t>
            </a:r>
          </a:p>
          <a:p>
            <a:endParaRPr lang="en-US" dirty="0"/>
          </a:p>
        </p:txBody>
      </p:sp>
    </p:spTree>
    <p:extLst>
      <p:ext uri="{BB962C8B-B14F-4D97-AF65-F5344CB8AC3E}">
        <p14:creationId xmlns:p14="http://schemas.microsoft.com/office/powerpoint/2010/main" val="1840365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China: 220-589 A.D.</a:t>
            </a:r>
            <a:endParaRPr lang="en-US" dirty="0"/>
          </a:p>
        </p:txBody>
      </p:sp>
      <p:sp>
        <p:nvSpPr>
          <p:cNvPr id="3" name="Content Placeholder 2"/>
          <p:cNvSpPr>
            <a:spLocks noGrp="1"/>
          </p:cNvSpPr>
          <p:nvPr>
            <p:ph idx="1"/>
          </p:nvPr>
        </p:nvSpPr>
        <p:spPr/>
        <p:txBody>
          <a:bodyPr/>
          <a:lstStyle/>
          <a:p>
            <a:r>
              <a:rPr lang="en-US" dirty="0" smtClean="0"/>
              <a:t>Han Dynasty—as most others, internal rebellions, often over rights of farmers…consistent theme in Chinese history.</a:t>
            </a:r>
          </a:p>
          <a:p>
            <a:r>
              <a:rPr lang="en-US" dirty="0" smtClean="0"/>
              <a:t>Fractured into various states, until united in 589 under Sui Dynasty</a:t>
            </a:r>
            <a:endParaRPr lang="en-US" dirty="0"/>
          </a:p>
        </p:txBody>
      </p:sp>
    </p:spTree>
    <p:extLst>
      <p:ext uri="{BB962C8B-B14F-4D97-AF65-F5344CB8AC3E}">
        <p14:creationId xmlns:p14="http://schemas.microsoft.com/office/powerpoint/2010/main" val="26673334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Sui Dynasty 589-618</a:t>
            </a:r>
            <a:endParaRPr lang="en-US" dirty="0"/>
          </a:p>
        </p:txBody>
      </p:sp>
      <p:sp>
        <p:nvSpPr>
          <p:cNvPr id="3" name="Content Placeholder 2"/>
          <p:cNvSpPr>
            <a:spLocks noGrp="1"/>
          </p:cNvSpPr>
          <p:nvPr>
            <p:ph idx="1"/>
          </p:nvPr>
        </p:nvSpPr>
        <p:spPr/>
        <p:txBody>
          <a:bodyPr/>
          <a:lstStyle/>
          <a:p>
            <a:r>
              <a:rPr lang="en-US" dirty="0" smtClean="0"/>
              <a:t>United China ambitious military and public works—including Grand Canal linking The Yellow and Yangzi rivers.  Over extension of resources, military and building.    Rebellion among generals…another consistent pattern for China and other empires.</a:t>
            </a:r>
          </a:p>
          <a:p>
            <a:r>
              <a:rPr lang="en-US" dirty="0" smtClean="0"/>
              <a:t>Followed by Tang Dynasty </a:t>
            </a:r>
            <a:endParaRPr lang="en-US" dirty="0"/>
          </a:p>
        </p:txBody>
      </p:sp>
    </p:spTree>
    <p:extLst>
      <p:ext uri="{BB962C8B-B14F-4D97-AF65-F5344CB8AC3E}">
        <p14:creationId xmlns:p14="http://schemas.microsoft.com/office/powerpoint/2010/main" val="1488872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Tang Dynasty 618-907 A.D.</a:t>
            </a:r>
            <a:endParaRPr lang="en-US" dirty="0"/>
          </a:p>
        </p:txBody>
      </p:sp>
      <p:sp>
        <p:nvSpPr>
          <p:cNvPr id="3" name="Content Placeholder 2"/>
          <p:cNvSpPr>
            <a:spLocks noGrp="1"/>
          </p:cNvSpPr>
          <p:nvPr>
            <p:ph idx="1"/>
          </p:nvPr>
        </p:nvSpPr>
        <p:spPr/>
        <p:txBody>
          <a:bodyPr/>
          <a:lstStyle/>
          <a:p>
            <a:r>
              <a:rPr lang="en-US" dirty="0" smtClean="0"/>
              <a:t>Expanded borders westward;  especially trade with Byzantium and Muslim central Asia along the Silk Road.  China becomes most prosperous empire in world. </a:t>
            </a:r>
          </a:p>
          <a:p>
            <a:r>
              <a:rPr lang="en-US" dirty="0" smtClean="0"/>
              <a:t>All about SILK!</a:t>
            </a:r>
          </a:p>
          <a:p>
            <a:r>
              <a:rPr lang="en-US" dirty="0" smtClean="0"/>
              <a:t>Replaced by the Sung Dynasty in 907, following splintering until 960 with the rise of the Sung Dynasty.</a:t>
            </a:r>
          </a:p>
        </p:txBody>
      </p:sp>
    </p:spTree>
    <p:extLst>
      <p:ext uri="{BB962C8B-B14F-4D97-AF65-F5344CB8AC3E}">
        <p14:creationId xmlns:p14="http://schemas.microsoft.com/office/powerpoint/2010/main" val="910887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5105400"/>
            <a:ext cx="8229600" cy="4525963"/>
          </a:xfrm>
        </p:spPr>
        <p:txBody>
          <a:bodyPr/>
          <a:lstStyle/>
          <a:p>
            <a:r>
              <a:rPr lang="en-US" dirty="0" smtClean="0"/>
              <a:t>https://upload.wikimedia.org/wikipedia/commons/1/1c/Tang_Dynasty_circa_700_CE.png</a:t>
            </a:r>
            <a:endParaRPr lang="en-US" dirty="0"/>
          </a:p>
        </p:txBody>
      </p:sp>
      <p:pic>
        <p:nvPicPr>
          <p:cNvPr id="299010" name="Picture 2" descr="Image result for map of tang dynasty"/>
          <p:cNvPicPr>
            <a:picLocks noChangeAspect="1" noChangeArrowheads="1"/>
          </p:cNvPicPr>
          <p:nvPr/>
        </p:nvPicPr>
        <p:blipFill>
          <a:blip r:embed="rId2" cstate="print"/>
          <a:srcRect/>
          <a:stretch>
            <a:fillRect/>
          </a:stretch>
        </p:blipFill>
        <p:spPr bwMode="auto">
          <a:xfrm>
            <a:off x="1295400" y="0"/>
            <a:ext cx="5295900" cy="5114926"/>
          </a:xfrm>
          <a:prstGeom prst="rect">
            <a:avLst/>
          </a:prstGeom>
          <a:noFill/>
        </p:spPr>
      </p:pic>
    </p:spTree>
    <p:extLst>
      <p:ext uri="{BB962C8B-B14F-4D97-AF65-F5344CB8AC3E}">
        <p14:creationId xmlns:p14="http://schemas.microsoft.com/office/powerpoint/2010/main" val="3883676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Indus region—Persian control 550-330 B.C., followed by Alexander the Great in 337, later splinters into numerous local kingdoms.  Alexander marched as far as the Ganges River. But troops threatened to mutiny and returned to Babylon via overland routes through coastline and desert.</a:t>
            </a:r>
            <a:endParaRPr lang="en-US" dirty="0"/>
          </a:p>
        </p:txBody>
      </p:sp>
    </p:spTree>
    <p:extLst>
      <p:ext uri="{BB962C8B-B14F-4D97-AF65-F5344CB8AC3E}">
        <p14:creationId xmlns:p14="http://schemas.microsoft.com/office/powerpoint/2010/main" val="27149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Magadha culture</a:t>
            </a:r>
            <a:endParaRPr lang="en-US" dirty="0"/>
          </a:p>
        </p:txBody>
      </p:sp>
      <p:sp>
        <p:nvSpPr>
          <p:cNvPr id="3" name="Content Placeholder 2"/>
          <p:cNvSpPr>
            <a:spLocks noGrp="1"/>
          </p:cNvSpPr>
          <p:nvPr>
            <p:ph idx="1"/>
          </p:nvPr>
        </p:nvSpPr>
        <p:spPr/>
        <p:txBody>
          <a:bodyPr/>
          <a:lstStyle/>
          <a:p>
            <a:r>
              <a:rPr lang="en-US" dirty="0" smtClean="0"/>
              <a:t>Ganges River, home of Buddha.  Becomes a dominant group and northeast India---</a:t>
            </a:r>
            <a:endParaRPr lang="en-US" dirty="0"/>
          </a:p>
        </p:txBody>
      </p:sp>
    </p:spTree>
    <p:extLst>
      <p:ext uri="{BB962C8B-B14F-4D97-AF65-F5344CB8AC3E}">
        <p14:creationId xmlns:p14="http://schemas.microsoft.com/office/powerpoint/2010/main" val="1954495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67266" name="Picture 2" descr="Image result for map of ancient india"/>
          <p:cNvPicPr>
            <a:picLocks noChangeAspect="1" noChangeArrowheads="1"/>
          </p:cNvPicPr>
          <p:nvPr/>
        </p:nvPicPr>
        <p:blipFill>
          <a:blip r:embed="rId2" cstate="print"/>
          <a:srcRect/>
          <a:stretch>
            <a:fillRect/>
          </a:stretch>
        </p:blipFill>
        <p:spPr bwMode="auto">
          <a:xfrm>
            <a:off x="609600" y="0"/>
            <a:ext cx="7620000" cy="6238875"/>
          </a:xfrm>
          <a:prstGeom prst="rect">
            <a:avLst/>
          </a:prstGeom>
          <a:noFill/>
        </p:spPr>
      </p:pic>
      <p:sp>
        <p:nvSpPr>
          <p:cNvPr id="5" name="Rectangle 4"/>
          <p:cNvSpPr/>
          <p:nvPr/>
        </p:nvSpPr>
        <p:spPr>
          <a:xfrm>
            <a:off x="2133600" y="6019800"/>
            <a:ext cx="4572000" cy="646331"/>
          </a:xfrm>
          <a:prstGeom prst="rect">
            <a:avLst/>
          </a:prstGeom>
        </p:spPr>
        <p:txBody>
          <a:bodyPr>
            <a:spAutoFit/>
          </a:bodyPr>
          <a:lstStyle/>
          <a:p>
            <a:r>
              <a:rPr lang="en-US" dirty="0">
                <a:solidFill>
                  <a:prstClr val="white"/>
                </a:solidFill>
              </a:rPr>
              <a:t>https://upload.wikimedia.org/wikipedia/commons/f/ff/Ancient_india.png</a:t>
            </a:r>
            <a:endParaRPr lang="en-US" dirty="0">
              <a:solidFill>
                <a:prstClr val="white"/>
              </a:solidFill>
            </a:endParaRPr>
          </a:p>
        </p:txBody>
      </p:sp>
    </p:spTree>
    <p:extLst>
      <p:ext uri="{BB962C8B-B14F-4D97-AF65-F5344CB8AC3E}">
        <p14:creationId xmlns:p14="http://schemas.microsoft.com/office/powerpoint/2010/main" val="387983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Maurya</a:t>
            </a:r>
            <a:r>
              <a:rPr lang="en-US" dirty="0" smtClean="0"/>
              <a:t> Empire</a:t>
            </a:r>
            <a:endParaRPr lang="en-US" dirty="0"/>
          </a:p>
        </p:txBody>
      </p:sp>
      <p:sp>
        <p:nvSpPr>
          <p:cNvPr id="3" name="Content Placeholder 2"/>
          <p:cNvSpPr>
            <a:spLocks noGrp="1"/>
          </p:cNvSpPr>
          <p:nvPr>
            <p:ph idx="1"/>
          </p:nvPr>
        </p:nvSpPr>
        <p:spPr/>
        <p:txBody>
          <a:bodyPr/>
          <a:lstStyle/>
          <a:p>
            <a:r>
              <a:rPr lang="en-US" dirty="0" err="1" smtClean="0"/>
              <a:t>Maurya</a:t>
            </a:r>
            <a:r>
              <a:rPr lang="en-US" dirty="0" smtClean="0"/>
              <a:t> dominate group in from Magadha region following Alexander's near invasion, around 322 B.C., lasted until 185 B.C.  </a:t>
            </a:r>
          </a:p>
          <a:p>
            <a:r>
              <a:rPr lang="en-US" dirty="0" smtClean="0"/>
              <a:t>Much of India unified under </a:t>
            </a:r>
            <a:r>
              <a:rPr lang="en-US" dirty="0" err="1" smtClean="0"/>
              <a:t>Maurya</a:t>
            </a:r>
            <a:r>
              <a:rPr lang="en-US" dirty="0" smtClean="0"/>
              <a:t> rule…Leader—Chandragupta </a:t>
            </a:r>
            <a:r>
              <a:rPr lang="en-US" dirty="0" err="1" smtClean="0"/>
              <a:t>Maurya</a:t>
            </a:r>
            <a:endParaRPr lang="en-US" dirty="0" smtClean="0"/>
          </a:p>
          <a:p>
            <a:r>
              <a:rPr lang="en-US" dirty="0" smtClean="0"/>
              <a:t>Key </a:t>
            </a:r>
            <a:r>
              <a:rPr lang="en-US" dirty="0" err="1" smtClean="0"/>
              <a:t>Maurya</a:t>
            </a:r>
            <a:r>
              <a:rPr lang="en-US" dirty="0" smtClean="0"/>
              <a:t> leader—</a:t>
            </a:r>
            <a:r>
              <a:rPr lang="en-US" dirty="0" err="1" smtClean="0"/>
              <a:t>Ashoka</a:t>
            </a:r>
            <a:r>
              <a:rPr lang="en-US" dirty="0" smtClean="0"/>
              <a:t> the Great, 272-232 B.C.</a:t>
            </a:r>
            <a:endParaRPr lang="en-US" dirty="0"/>
          </a:p>
        </p:txBody>
      </p:sp>
    </p:spTree>
    <p:extLst>
      <p:ext uri="{BB962C8B-B14F-4D97-AF65-F5344CB8AC3E}">
        <p14:creationId xmlns:p14="http://schemas.microsoft.com/office/powerpoint/2010/main" val="6805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Ashoka</a:t>
            </a:r>
            <a:endParaRPr lang="en-US" dirty="0"/>
          </a:p>
        </p:txBody>
      </p:sp>
      <p:sp>
        <p:nvSpPr>
          <p:cNvPr id="3" name="Content Placeholder 2"/>
          <p:cNvSpPr>
            <a:spLocks noGrp="1"/>
          </p:cNvSpPr>
          <p:nvPr>
            <p:ph idx="1"/>
          </p:nvPr>
        </p:nvSpPr>
        <p:spPr/>
        <p:txBody>
          <a:bodyPr/>
          <a:lstStyle/>
          <a:p>
            <a:r>
              <a:rPr lang="en-US" dirty="0" smtClean="0"/>
              <a:t>READING ASSIGNMENT:  Article entitled </a:t>
            </a:r>
            <a:r>
              <a:rPr lang="en-US" dirty="0" err="1" smtClean="0"/>
              <a:t>Ashoka</a:t>
            </a:r>
            <a:r>
              <a:rPr lang="en-US" dirty="0" smtClean="0"/>
              <a:t> by </a:t>
            </a:r>
            <a:r>
              <a:rPr lang="en-US" b="1" dirty="0" err="1" smtClean="0">
                <a:hlinkClick r:id="rId2" tooltip="User Page: Cristian Violatti"/>
              </a:rPr>
              <a:t>Cristian</a:t>
            </a:r>
            <a:r>
              <a:rPr lang="en-US" b="1" dirty="0" smtClean="0">
                <a:hlinkClick r:id="rId2" tooltip="User Page: Cristian Violatti"/>
              </a:rPr>
              <a:t> </a:t>
            </a:r>
            <a:r>
              <a:rPr lang="en-US" b="1" dirty="0" err="1" smtClean="0">
                <a:hlinkClick r:id="rId2" tooltip="User Page: Cristian Violatti"/>
              </a:rPr>
              <a:t>Violatti</a:t>
            </a:r>
            <a:r>
              <a:rPr lang="en-US" dirty="0" smtClean="0"/>
              <a:t>  found at </a:t>
            </a:r>
            <a:r>
              <a:rPr lang="en-US" dirty="0" smtClean="0">
                <a:hlinkClick r:id="rId3"/>
              </a:rPr>
              <a:t>http://www.ancient.eu/Ashoka/</a:t>
            </a:r>
            <a:endParaRPr lang="en-US" dirty="0" smtClean="0"/>
          </a:p>
          <a:p>
            <a:pPr>
              <a:buNone/>
            </a:pPr>
            <a:r>
              <a:rPr lang="en-US" dirty="0" smtClean="0"/>
              <a:t/>
            </a:r>
            <a:br>
              <a:rPr lang="en-US" dirty="0" smtClean="0"/>
            </a:br>
            <a:endParaRPr lang="en-US" dirty="0"/>
          </a:p>
        </p:txBody>
      </p:sp>
    </p:spTree>
    <p:extLst>
      <p:ext uri="{BB962C8B-B14F-4D97-AF65-F5344CB8AC3E}">
        <p14:creationId xmlns:p14="http://schemas.microsoft.com/office/powerpoint/2010/main" val="3317023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err="1" smtClean="0"/>
              <a:t>Ashoka</a:t>
            </a:r>
            <a:r>
              <a:rPr lang="en-US" dirty="0" smtClean="0"/>
              <a:t>, consolidates </a:t>
            </a:r>
            <a:r>
              <a:rPr lang="en-US" dirty="0" err="1" smtClean="0"/>
              <a:t>Maurya</a:t>
            </a:r>
            <a:r>
              <a:rPr lang="en-US" dirty="0" smtClean="0"/>
              <a:t> Empire in India.  Conquers with great brutality, and ruled just as harshly.</a:t>
            </a:r>
          </a:p>
          <a:p>
            <a:r>
              <a:rPr lang="en-US" dirty="0" smtClean="0"/>
              <a:t>Around 260 B.C., after especially violent war, </a:t>
            </a:r>
            <a:r>
              <a:rPr lang="en-US" dirty="0" err="1" smtClean="0"/>
              <a:t>Ashoka</a:t>
            </a:r>
            <a:r>
              <a:rPr lang="en-US" dirty="0" smtClean="0"/>
              <a:t> rejects violence and embraces a non-violent policy toward humans and animals.  Published in the Edict of </a:t>
            </a:r>
            <a:r>
              <a:rPr lang="en-US" dirty="0" err="1" smtClean="0"/>
              <a:t>Ashoka</a:t>
            </a:r>
            <a:r>
              <a:rPr lang="en-US" dirty="0" smtClean="0"/>
              <a:t>.</a:t>
            </a:r>
          </a:p>
          <a:p>
            <a:endParaRPr lang="en-US" dirty="0"/>
          </a:p>
        </p:txBody>
      </p:sp>
    </p:spTree>
    <p:extLst>
      <p:ext uri="{BB962C8B-B14F-4D97-AF65-F5344CB8AC3E}">
        <p14:creationId xmlns:p14="http://schemas.microsoft.com/office/powerpoint/2010/main" val="2861382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5105400"/>
            <a:ext cx="8229600" cy="4525963"/>
          </a:xfrm>
        </p:spPr>
        <p:txBody>
          <a:bodyPr/>
          <a:lstStyle/>
          <a:p>
            <a:r>
              <a:rPr lang="en-US" dirty="0" smtClean="0"/>
              <a:t>http://www.ancient.eu/uploads/images/display-259.jpg?v=1431031697</a:t>
            </a:r>
            <a:endParaRPr lang="en-US" dirty="0"/>
          </a:p>
        </p:txBody>
      </p:sp>
      <p:pic>
        <p:nvPicPr>
          <p:cNvPr id="278530" name="Picture 2" descr="http://www.ancient.eu/uploads/images/259.jpg?v=1431031697"/>
          <p:cNvPicPr>
            <a:picLocks noChangeAspect="1" noChangeArrowheads="1"/>
          </p:cNvPicPr>
          <p:nvPr/>
        </p:nvPicPr>
        <p:blipFill>
          <a:blip r:embed="rId2" cstate="print"/>
          <a:srcRect/>
          <a:stretch>
            <a:fillRect/>
          </a:stretch>
        </p:blipFill>
        <p:spPr bwMode="auto">
          <a:xfrm>
            <a:off x="1752599" y="0"/>
            <a:ext cx="5711913" cy="4924426"/>
          </a:xfrm>
          <a:prstGeom prst="rect">
            <a:avLst/>
          </a:prstGeom>
          <a:noFill/>
        </p:spPr>
      </p:pic>
    </p:spTree>
    <p:extLst>
      <p:ext uri="{BB962C8B-B14F-4D97-AF65-F5344CB8AC3E}">
        <p14:creationId xmlns:p14="http://schemas.microsoft.com/office/powerpoint/2010/main" val="846985153"/>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799</Words>
  <Application>Microsoft Office PowerPoint</Application>
  <PresentationFormat>On-screen Show (4:3)</PresentationFormat>
  <Paragraphs>68</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Black</vt:lpstr>
      <vt:lpstr>Ancient India</vt:lpstr>
      <vt:lpstr>PowerPoint Presentation</vt:lpstr>
      <vt:lpstr>PowerPoint Presentation</vt:lpstr>
      <vt:lpstr>Magadha culture</vt:lpstr>
      <vt:lpstr>PowerPoint Presentation</vt:lpstr>
      <vt:lpstr>The Maurya Empire</vt:lpstr>
      <vt:lpstr>Ashoka</vt:lpstr>
      <vt:lpstr>PowerPoint Presentation</vt:lpstr>
      <vt:lpstr>PowerPoint Presentation</vt:lpstr>
      <vt:lpstr>Ashoka and Buddhism</vt:lpstr>
      <vt:lpstr>India: 200 B.C.-320 A.D.</vt:lpstr>
      <vt:lpstr>Gupta Empire </vt:lpstr>
      <vt:lpstr>Gupta Empire</vt:lpstr>
      <vt:lpstr>PowerPoint Presentation</vt:lpstr>
      <vt:lpstr>Huns in India</vt:lpstr>
      <vt:lpstr>Muslim Conquest</vt:lpstr>
      <vt:lpstr>Muslim Control</vt:lpstr>
      <vt:lpstr>PowerPoint Presentation</vt:lpstr>
      <vt:lpstr>China  500 B.C. 1000 A.D.</vt:lpstr>
      <vt:lpstr>Qin Dynasty 221-206 B.C.</vt:lpstr>
      <vt:lpstr>PowerPoint Presentation</vt:lpstr>
      <vt:lpstr>Han Dynasty 202 B.C.-220 A.D.</vt:lpstr>
      <vt:lpstr>PowerPoint Presentation</vt:lpstr>
      <vt:lpstr>Han Wu the Great</vt:lpstr>
      <vt:lpstr>China: 220-589 A.D.</vt:lpstr>
      <vt:lpstr>Sui Dynasty 589-618</vt:lpstr>
      <vt:lpstr>Tang Dynasty 618-907 A.D.</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Ancient India</dc:title>
  <dc:creator>HP</dc:creator>
  <cp:lastModifiedBy>HP</cp:lastModifiedBy>
  <cp:revision>1</cp:revision>
  <dcterms:created xsi:type="dcterms:W3CDTF">2018-05-03T18:07:08Z</dcterms:created>
  <dcterms:modified xsi:type="dcterms:W3CDTF">2018-05-03T18:07:30Z</dcterms:modified>
</cp:coreProperties>
</file>