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2"/>
  </p:notesMasterIdLst>
  <p:sldIdLst>
    <p:sldId id="475" r:id="rId2"/>
    <p:sldId id="476" r:id="rId3"/>
    <p:sldId id="477" r:id="rId4"/>
    <p:sldId id="478" r:id="rId5"/>
    <p:sldId id="479" r:id="rId6"/>
    <p:sldId id="480" r:id="rId7"/>
    <p:sldId id="481" r:id="rId8"/>
    <p:sldId id="560" r:id="rId9"/>
    <p:sldId id="483" r:id="rId10"/>
    <p:sldId id="482" r:id="rId11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com/url?sa=i&amp;rct=j&amp;q=&amp;esrc=s&amp;source=images&amp;cd=&amp;cad=rja&amp;uact=8&amp;ved=0ahUKEwiP6Kfn_ILXAhVE6yYKHYdQCiIQjRwIBw&amp;url=https://commons.wikimedia.org/wiki/File:Wassilij_Maximowitsch_Maximow_002.jpg&amp;psig=AOvVaw3ePt2zwKD4zuf7xZUer6tE&amp;ust=150871848785758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ogle.com/url?sa=i&amp;rct=j&amp;q=&amp;esrc=s&amp;source=images&amp;cd=&amp;cad=rja&amp;uact=8&amp;ved=0ahUKEwiC1ICb1YLXAhVIWCYKHSHmBxoQjRwIBw&amp;url=https://www.flaticon.com/free-icon/woman_180678&amp;psig=AOvVaw22595O9LJsv_rIJ0ZJicmR&amp;ust=150870791150686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hyperlink" Target="https://www.google.com/url?sa=i&amp;rct=j&amp;q=&amp;esrc=s&amp;source=images&amp;cd=&amp;cad=rja&amp;uact=8&amp;ved=0ahUKEwirw6S51YLXAhWB6CYKHSczCZIQjRwIBw&amp;url=https://www.123rf.com/photo_33926195_stock-vector-woman-icon.html&amp;psig=AOvVaw22595O9LJsv_rIJ0ZJicmR&amp;ust=150870791150686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ogle.com/url?sa=i&amp;rct=j&amp;q=&amp;esrc=s&amp;source=images&amp;cd=&amp;cad=rja&amp;uact=8&amp;ved=0ahUKEwiC1ICb1YLXAhVIWCYKHSHmBxoQjRwIBw&amp;url=https://www.flaticon.com/free-icon/woman_180678&amp;psig=AOvVaw22595O9LJsv_rIJ0ZJicmR&amp;ust=150870791150686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https://www.google.com/url?sa=i&amp;rct=j&amp;q=&amp;esrc=s&amp;source=images&amp;cd=&amp;cad=rja&amp;uact=8&amp;ved=0ahUKEwj71v7m1YLXAhUKOiYKHd-QAQ4QjRwIBw&amp;url=https://www.flaticon.com/free-icons/profile_129&amp;psig=AOvVaw22595O9LJsv_rIJ0ZJicmR&amp;ust=1508707911506863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z0J271_zUAhUBGj4KHTL9ByAQjRwIBw&amp;url=http://clipart-library.com/hello-kitty-wall-stencils.html&amp;psig=AFQjCNEIkUT3hOTfXaAqpCdmqsfRp25aUg&amp;ust=1499706252896291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949455" y="1412776"/>
            <a:ext cx="7190302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5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Jesús Sirvió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Largo Plazo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5, Lección 3. TAREA #3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5436096" y="1844824"/>
            <a:ext cx="3348880" cy="449580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el diagrama de mi vida. Incluyendo fechas, definiciones y descripciones de mi vida como mujer creada, caída, extraña, salva, sabia y preparada.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Incluir la descripción del trato extraordinario (maravilla) que Dios me ha dado indirectamente. Incluir fechas. </a:t>
            </a:r>
          </a:p>
          <a:p>
            <a:pPr marL="320040" marR="0" lvl="0" indent="-320040" algn="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269314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88840"/>
            <a:ext cx="4905375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31927" y="1412776"/>
            <a:ext cx="8625374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6000" dirty="0" smtClean="0">
                <a:solidFill>
                  <a:schemeClr val="accent1"/>
                </a:solidFill>
                <a:latin typeface="Arial Black" pitchFamily="34" charset="0"/>
              </a:rPr>
              <a:t>Ministerio de Jesús </a:t>
            </a:r>
          </a:p>
          <a:p>
            <a:pPr algn="ctr"/>
            <a:r>
              <a:rPr lang="es-MX" sz="9600" dirty="0" smtClean="0">
                <a:latin typeface="Arial Black" pitchFamily="34" charset="0"/>
              </a:rPr>
              <a:t>a </a:t>
            </a:r>
          </a:p>
          <a:p>
            <a:pPr algn="ctr"/>
            <a:r>
              <a:rPr lang="es-MX" sz="6600" dirty="0" smtClean="0">
                <a:solidFill>
                  <a:schemeClr val="accent1"/>
                </a:solidFill>
                <a:latin typeface="Arial Black" pitchFamily="34" charset="0"/>
              </a:rPr>
              <a:t>Las Mujeres</a:t>
            </a:r>
            <a:endParaRPr lang="es-MX" sz="66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6" name="5 Flecha curvada hacia la izquierda"/>
          <p:cNvSpPr/>
          <p:nvPr/>
        </p:nvSpPr>
        <p:spPr>
          <a:xfrm rot="2324833">
            <a:off x="6136608" y="3133479"/>
            <a:ext cx="2440700" cy="3326811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331640" y="692696"/>
            <a:ext cx="6658426" cy="45397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5400" dirty="0" smtClean="0">
                <a:latin typeface="Arial Black" pitchFamily="34" charset="0"/>
              </a:rPr>
              <a:t>MILAGROS</a:t>
            </a:r>
          </a:p>
          <a:p>
            <a:pPr algn="ctr"/>
            <a:endParaRPr lang="es-MX" sz="1100" dirty="0" smtClean="0">
              <a:latin typeface="Arial Black" pitchFamily="34" charset="0"/>
            </a:endParaRPr>
          </a:p>
          <a:p>
            <a:r>
              <a:rPr lang="es-MX" sz="3200" dirty="0" smtClean="0">
                <a:latin typeface="Arial Black" pitchFamily="34" charset="0"/>
              </a:rPr>
              <a:t>La hija de Jairo</a:t>
            </a:r>
          </a:p>
          <a:p>
            <a:pPr>
              <a:buFont typeface="Wingdings" pitchFamily="2" charset="2"/>
              <a:buChar char="ü"/>
            </a:pPr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Mateo 9:18-19</a:t>
            </a:r>
          </a:p>
          <a:p>
            <a:r>
              <a:rPr lang="es-MX" sz="3200" dirty="0" smtClean="0">
                <a:latin typeface="Arial Black" pitchFamily="34" charset="0"/>
              </a:rPr>
              <a:t>El hijo de la viuda de </a:t>
            </a:r>
            <a:r>
              <a:rPr lang="es-MX" sz="3200" dirty="0" err="1" smtClean="0">
                <a:latin typeface="Arial Black" pitchFamily="34" charset="0"/>
              </a:rPr>
              <a:t>Naín</a:t>
            </a:r>
            <a:endParaRPr lang="es-MX" sz="3200" dirty="0" smtClean="0">
              <a:latin typeface="Arial Black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Lucas 7:11-15 </a:t>
            </a:r>
          </a:p>
          <a:p>
            <a:r>
              <a:rPr lang="es-MX" sz="3200" dirty="0" smtClean="0">
                <a:latin typeface="Arial Black" pitchFamily="34" charset="0"/>
              </a:rPr>
              <a:t>El hermano de Marta y María</a:t>
            </a:r>
          </a:p>
          <a:p>
            <a:pPr algn="just">
              <a:buFont typeface="Wingdings" pitchFamily="2" charset="2"/>
              <a:buChar char="ü"/>
            </a:pPr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 Juan 11:1-44</a:t>
            </a:r>
          </a:p>
          <a:p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2924944"/>
            <a:ext cx="1261893" cy="1778918"/>
          </a:xfrm>
          <a:prstGeom prst="rect">
            <a:avLst/>
          </a:prstGeom>
          <a:noFill/>
        </p:spPr>
      </p:pic>
      <p:sp>
        <p:nvSpPr>
          <p:cNvPr id="14" name="13 Nube"/>
          <p:cNvSpPr/>
          <p:nvPr/>
        </p:nvSpPr>
        <p:spPr>
          <a:xfrm>
            <a:off x="2771800" y="3933056"/>
            <a:ext cx="3672408" cy="208823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2564904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2564904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Elipse"/>
          <p:cNvSpPr/>
          <p:nvPr/>
        </p:nvSpPr>
        <p:spPr>
          <a:xfrm>
            <a:off x="4427984" y="2060848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2060848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395536" y="188640"/>
            <a:ext cx="686765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latin typeface="Arial Black" pitchFamily="34" charset="0"/>
              </a:rPr>
              <a:t>Milagro a Largo Plazo</a:t>
            </a:r>
            <a:endParaRPr lang="es-MX" sz="4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1196752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3429000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3429000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1196752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13" name="12 Estrella de 5 puntas"/>
          <p:cNvSpPr/>
          <p:nvPr/>
        </p:nvSpPr>
        <p:spPr>
          <a:xfrm>
            <a:off x="3851920" y="4077072"/>
            <a:ext cx="2031669" cy="1590673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Nube"/>
          <p:cNvSpPr/>
          <p:nvPr/>
        </p:nvSpPr>
        <p:spPr>
          <a:xfrm>
            <a:off x="1259632" y="4509120"/>
            <a:ext cx="2664296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5" y="260648"/>
            <a:ext cx="438293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a 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Las Mujeres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6" name="5 Flecha curvada hacia la izquierda"/>
          <p:cNvSpPr/>
          <p:nvPr/>
        </p:nvSpPr>
        <p:spPr>
          <a:xfrm rot="1502549">
            <a:off x="5402422" y="1634390"/>
            <a:ext cx="3055172" cy="392169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231426" name="Picture 2" descr="Resultado de imagen para free face of woman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2354982" cy="2354982"/>
          </a:xfrm>
          <a:prstGeom prst="rect">
            <a:avLst/>
          </a:prstGeom>
          <a:noFill/>
        </p:spPr>
      </p:pic>
      <p:pic>
        <p:nvPicPr>
          <p:cNvPr id="231428" name="Picture 4" descr="Resultado de imagen para free face of woman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2060848"/>
            <a:ext cx="3867150" cy="3867150"/>
          </a:xfrm>
          <a:prstGeom prst="rect">
            <a:avLst/>
          </a:prstGeom>
          <a:noFill/>
        </p:spPr>
      </p:pic>
      <p:sp>
        <p:nvSpPr>
          <p:cNvPr id="7" name="6 Estrella de 5 puntas"/>
          <p:cNvSpPr/>
          <p:nvPr/>
        </p:nvSpPr>
        <p:spPr>
          <a:xfrm>
            <a:off x="1331640" y="3068960"/>
            <a:ext cx="2031669" cy="1590673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5" y="260648"/>
            <a:ext cx="4382930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Ministerio de </a:t>
            </a:r>
          </a:p>
          <a:p>
            <a:pPr algn="ctr"/>
            <a:r>
              <a:rPr lang="es-MX" sz="3200" dirty="0" smtClean="0">
                <a:latin typeface="Arial Black" pitchFamily="34" charset="0"/>
              </a:rPr>
              <a:t>a </a:t>
            </a:r>
          </a:p>
        </p:txBody>
      </p:sp>
      <p:sp>
        <p:nvSpPr>
          <p:cNvPr id="6" name="5 Flecha curvada hacia la izquierda"/>
          <p:cNvSpPr/>
          <p:nvPr/>
        </p:nvSpPr>
        <p:spPr>
          <a:xfrm rot="1502549">
            <a:off x="5402422" y="1634390"/>
            <a:ext cx="3055172" cy="3921697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231426" name="Picture 2" descr="Resultado de imagen para free face of woman ico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60648"/>
            <a:ext cx="2354982" cy="2354982"/>
          </a:xfrm>
          <a:prstGeom prst="rect">
            <a:avLst/>
          </a:prstGeom>
          <a:noFill/>
        </p:spPr>
      </p:pic>
      <p:pic>
        <p:nvPicPr>
          <p:cNvPr id="243714" name="Picture 2" descr="Resultado de imagen para free face of woman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556792"/>
            <a:ext cx="4114800" cy="3867150"/>
          </a:xfrm>
          <a:prstGeom prst="rect">
            <a:avLst/>
          </a:prstGeom>
          <a:noFill/>
        </p:spPr>
      </p:pic>
      <p:sp>
        <p:nvSpPr>
          <p:cNvPr id="7" name="6 Estrella de 5 puntas"/>
          <p:cNvSpPr/>
          <p:nvPr/>
        </p:nvSpPr>
        <p:spPr>
          <a:xfrm>
            <a:off x="683568" y="2204864"/>
            <a:ext cx="3240360" cy="3024336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55576" y="1052736"/>
            <a:ext cx="7459671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200" dirty="0" smtClean="0">
                <a:latin typeface="Arial Black" pitchFamily="34" charset="0"/>
              </a:rPr>
              <a:t>Corto, </a:t>
            </a:r>
          </a:p>
          <a:p>
            <a:pPr algn="ctr"/>
            <a:r>
              <a:rPr lang="es-MX" sz="7200" dirty="0" smtClean="0">
                <a:latin typeface="Arial Black" pitchFamily="34" charset="0"/>
              </a:rPr>
              <a:t>Mediano Plazo</a:t>
            </a:r>
          </a:p>
          <a:p>
            <a:pPr algn="ctr"/>
            <a:r>
              <a:rPr lang="es-MX" sz="7200" dirty="0" smtClean="0">
                <a:latin typeface="Arial Black" pitchFamily="34" charset="0"/>
              </a:rPr>
              <a:t>o </a:t>
            </a:r>
          </a:p>
          <a:p>
            <a:pPr algn="ctr"/>
            <a:r>
              <a:rPr lang="es-MX" sz="7200" dirty="0" smtClean="0">
                <a:latin typeface="Arial Black" pitchFamily="34" charset="0"/>
              </a:rPr>
              <a:t>Largo Plazo</a:t>
            </a:r>
          </a:p>
        </p:txBody>
      </p:sp>
      <p:sp>
        <p:nvSpPr>
          <p:cNvPr id="6" name="5 Nube"/>
          <p:cNvSpPr/>
          <p:nvPr/>
        </p:nvSpPr>
        <p:spPr>
          <a:xfrm>
            <a:off x="683568" y="260648"/>
            <a:ext cx="2232248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8560" y="1052736"/>
            <a:ext cx="885370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7200" dirty="0" smtClean="0">
                <a:latin typeface="Arial Black" pitchFamily="34" charset="0"/>
              </a:rPr>
              <a:t>Corto, </a:t>
            </a:r>
          </a:p>
          <a:p>
            <a:pPr algn="ctr"/>
            <a:r>
              <a:rPr lang="es-MX" sz="7200" dirty="0" smtClean="0">
                <a:latin typeface="Arial Black" pitchFamily="34" charset="0"/>
              </a:rPr>
              <a:t>Mediano Alcance</a:t>
            </a:r>
          </a:p>
          <a:p>
            <a:pPr algn="ctr"/>
            <a:r>
              <a:rPr lang="es-MX" sz="7200" dirty="0" smtClean="0">
                <a:latin typeface="Arial Black" pitchFamily="34" charset="0"/>
              </a:rPr>
              <a:t>o </a:t>
            </a:r>
          </a:p>
          <a:p>
            <a:pPr algn="ctr"/>
            <a:r>
              <a:rPr lang="es-MX" sz="7200" dirty="0" smtClean="0">
                <a:latin typeface="Arial Black" pitchFamily="34" charset="0"/>
              </a:rPr>
              <a:t>Largo Alcance</a:t>
            </a:r>
          </a:p>
        </p:txBody>
      </p:sp>
      <p:sp>
        <p:nvSpPr>
          <p:cNvPr id="6" name="5 Nube"/>
          <p:cNvSpPr/>
          <p:nvPr/>
        </p:nvSpPr>
        <p:spPr>
          <a:xfrm>
            <a:off x="683568" y="260648"/>
            <a:ext cx="2232248" cy="194421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Reflexión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4098354"/>
            <a:ext cx="1261893" cy="177891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>
            <a:off x="5004048" y="3738314"/>
            <a:ext cx="3672408" cy="0"/>
          </a:xfrm>
          <a:prstGeom prst="straightConnector1">
            <a:avLst/>
          </a:prstGeom>
          <a:ln w="2603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043608" y="3738314"/>
            <a:ext cx="3888432" cy="0"/>
          </a:xfrm>
          <a:prstGeom prst="line">
            <a:avLst/>
          </a:prstGeom>
          <a:ln w="254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Elipse"/>
          <p:cNvSpPr/>
          <p:nvPr/>
        </p:nvSpPr>
        <p:spPr>
          <a:xfrm>
            <a:off x="4427984" y="3234258"/>
            <a:ext cx="720080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827584" y="3234258"/>
            <a:ext cx="720080" cy="864096"/>
          </a:xfrm>
          <a:prstGeom prst="ellips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1" name="20 CuadroTexto"/>
          <p:cNvSpPr txBox="1"/>
          <p:nvPr/>
        </p:nvSpPr>
        <p:spPr>
          <a:xfrm>
            <a:off x="144016" y="1343670"/>
            <a:ext cx="8892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dirty="0" smtClean="0">
                <a:latin typeface="Arial Black" pitchFamily="34" charset="0"/>
              </a:rPr>
              <a:t>Yo / tú / ella / nosotras / ustedes / ellas </a:t>
            </a:r>
            <a:endParaRPr lang="es-MX" sz="32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572000" y="2370162"/>
            <a:ext cx="2808312" cy="76944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Salva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6084168" y="4602410"/>
            <a:ext cx="2520280" cy="76944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Sabia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683568" y="4602410"/>
            <a:ext cx="2664296" cy="76944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Creada</a:t>
            </a:r>
            <a:endParaRPr lang="es-MX" sz="44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619672" y="2370162"/>
            <a:ext cx="28083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>
                <a:solidFill>
                  <a:schemeClr val="bg1"/>
                </a:solidFill>
              </a:rPr>
              <a:t>Extraña</a:t>
            </a:r>
            <a:endParaRPr lang="es-MX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5237</TotalTime>
  <Words>276</Words>
  <Application>Microsoft Office PowerPoint</Application>
  <PresentationFormat>Presentación en pantalla (4:3)</PresentationFormat>
  <Paragraphs>72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459</cp:revision>
  <dcterms:created xsi:type="dcterms:W3CDTF">2017-08-22T02:13:51Z</dcterms:created>
  <dcterms:modified xsi:type="dcterms:W3CDTF">2017-11-27T19:14:52Z</dcterms:modified>
</cp:coreProperties>
</file>