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2"/>
  </p:notesMasterIdLst>
  <p:sldIdLst>
    <p:sldId id="475" r:id="rId2"/>
    <p:sldId id="476" r:id="rId3"/>
    <p:sldId id="477" r:id="rId4"/>
    <p:sldId id="478" r:id="rId5"/>
    <p:sldId id="479" r:id="rId6"/>
    <p:sldId id="480" r:id="rId7"/>
    <p:sldId id="481" r:id="rId8"/>
    <p:sldId id="560" r:id="rId9"/>
    <p:sldId id="483" r:id="rId10"/>
    <p:sldId id="48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com/url?sa=i&amp;rct=j&amp;q=&amp;esrc=s&amp;source=images&amp;cd=&amp;cad=rja&amp;uact=8&amp;ved=0ahUKEwiP6Kfn_ILXAhVE6yYKHYdQCiIQjRwIBw&amp;url=https://commons.wikimedia.org/wiki/File:Wassilij_Maximowitsch_Maximow_002.jpg&amp;psig=AOvVaw3ePt2zwKD4zuf7xZUer6tE&amp;ust=150871848785758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rw6S51YLXAhWB6CYKHSczCZIQjRwIBw&amp;url=https://www.123rf.com/photo_33926195_stock-vector-woman-icon.html&amp;psig=AOvVaw22595O9LJsv_rIJ0ZJicmR&amp;ust=150870791150686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https://www.google.com/url?sa=i&amp;rct=j&amp;q=&amp;esrc=s&amp;source=images&amp;cd=&amp;cad=rja&amp;uact=8&amp;ved=0ahUKEwj71v7m1YLXAhUKOiYKHd-QAQ4QjRwIBw&amp;url=https://www.flaticon.com/free-icons/profile_129&amp;psig=AOvVaw22595O9LJsv_rIJ0ZJicmR&amp;ust=150870791150686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9455" y="1412776"/>
            <a:ext cx="7190302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5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Sirvió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Largo Plazo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5,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436096" y="1844824"/>
            <a:ext cx="3348880" cy="44958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trato extraordinario (maravilla) que Dios me ha dado indirectamente. Incluir fechas. </a:t>
            </a:r>
          </a:p>
          <a:p>
            <a:pPr marL="320040" marR="0" lvl="0" indent="-32004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6931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0"/>
            <a:ext cx="4905375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31927" y="1412776"/>
            <a:ext cx="8625374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Ministerio de Jesús </a:t>
            </a:r>
          </a:p>
          <a:p>
            <a:pPr algn="ctr"/>
            <a:r>
              <a:rPr lang="es-MX" sz="96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2324833">
            <a:off x="6136608" y="3133479"/>
            <a:ext cx="2440700" cy="33268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31640" y="692696"/>
            <a:ext cx="6658426" cy="45397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MILAGROS</a:t>
            </a:r>
          </a:p>
          <a:p>
            <a:pPr algn="ctr"/>
            <a:endParaRPr lang="es-MX" sz="1100" dirty="0" smtClean="0">
              <a:latin typeface="Arial Black" pitchFamily="34" charset="0"/>
            </a:endParaRPr>
          </a:p>
          <a:p>
            <a:r>
              <a:rPr lang="es-MX" sz="3200" dirty="0" smtClean="0">
                <a:latin typeface="Arial Black" pitchFamily="34" charset="0"/>
              </a:rPr>
              <a:t>La hija de Jairo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Mateo 9:18-19</a:t>
            </a:r>
          </a:p>
          <a:p>
            <a:r>
              <a:rPr lang="es-MX" sz="3200" dirty="0" smtClean="0">
                <a:latin typeface="Arial Black" pitchFamily="34" charset="0"/>
              </a:rPr>
              <a:t>El hijo de la viuda de </a:t>
            </a:r>
            <a:r>
              <a:rPr lang="es-MX" sz="3200" dirty="0" err="1" smtClean="0">
                <a:latin typeface="Arial Black" pitchFamily="34" charset="0"/>
              </a:rPr>
              <a:t>Naín</a:t>
            </a:r>
            <a:endParaRPr lang="es-MX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Lucas 7:11-15 </a:t>
            </a:r>
          </a:p>
          <a:p>
            <a:r>
              <a:rPr lang="es-MX" sz="3200" dirty="0" smtClean="0">
                <a:latin typeface="Arial Black" pitchFamily="34" charset="0"/>
              </a:rPr>
              <a:t>El hermano de Marta y María</a:t>
            </a:r>
          </a:p>
          <a:p>
            <a:pPr algn="just"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Juan 11:1-44</a:t>
            </a:r>
          </a:p>
          <a:p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924944"/>
            <a:ext cx="1261893" cy="1778918"/>
          </a:xfrm>
          <a:prstGeom prst="rect">
            <a:avLst/>
          </a:prstGeom>
          <a:noFill/>
        </p:spPr>
      </p:pic>
      <p:sp>
        <p:nvSpPr>
          <p:cNvPr id="14" name="13 Nube"/>
          <p:cNvSpPr/>
          <p:nvPr/>
        </p:nvSpPr>
        <p:spPr>
          <a:xfrm>
            <a:off x="2771800" y="3933056"/>
            <a:ext cx="3672408" cy="20882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2564904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2564904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206084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060848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395536" y="188640"/>
            <a:ext cx="686765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Milagro a Largo Plazo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196752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3429000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3429000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196752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Estrella de 5 puntas"/>
          <p:cNvSpPr/>
          <p:nvPr/>
        </p:nvSpPr>
        <p:spPr>
          <a:xfrm>
            <a:off x="3851920" y="4077072"/>
            <a:ext cx="2031669" cy="1590673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Nube"/>
          <p:cNvSpPr/>
          <p:nvPr/>
        </p:nvSpPr>
        <p:spPr>
          <a:xfrm>
            <a:off x="1259632" y="4509120"/>
            <a:ext cx="2664296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31428" name="Picture 4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060848"/>
            <a:ext cx="3867150" cy="3867150"/>
          </a:xfrm>
          <a:prstGeom prst="rect">
            <a:avLst/>
          </a:prstGeom>
          <a:noFill/>
        </p:spPr>
      </p:pic>
      <p:sp>
        <p:nvSpPr>
          <p:cNvPr id="7" name="6 Estrella de 5 puntas"/>
          <p:cNvSpPr/>
          <p:nvPr/>
        </p:nvSpPr>
        <p:spPr>
          <a:xfrm>
            <a:off x="1331640" y="3068960"/>
            <a:ext cx="2031669" cy="1590673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43714" name="Picture 2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4114800" cy="3867150"/>
          </a:xfrm>
          <a:prstGeom prst="rect">
            <a:avLst/>
          </a:prstGeom>
          <a:noFill/>
        </p:spPr>
      </p:pic>
      <p:sp>
        <p:nvSpPr>
          <p:cNvPr id="7" name="6 Estrella de 5 puntas"/>
          <p:cNvSpPr/>
          <p:nvPr/>
        </p:nvSpPr>
        <p:spPr>
          <a:xfrm>
            <a:off x="683568" y="2204864"/>
            <a:ext cx="3240360" cy="3024336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1052736"/>
            <a:ext cx="745967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Corto,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Mediano Plazo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o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Largo Plazo</a:t>
            </a:r>
          </a:p>
        </p:txBody>
      </p:sp>
      <p:sp>
        <p:nvSpPr>
          <p:cNvPr id="6" name="5 Nube"/>
          <p:cNvSpPr/>
          <p:nvPr/>
        </p:nvSpPr>
        <p:spPr>
          <a:xfrm>
            <a:off x="683568" y="260648"/>
            <a:ext cx="2232248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8560" y="1052736"/>
            <a:ext cx="885370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Corto,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Mediano Alcance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o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Largo Alcance</a:t>
            </a:r>
          </a:p>
        </p:txBody>
      </p:sp>
      <p:sp>
        <p:nvSpPr>
          <p:cNvPr id="6" name="5 Nube"/>
          <p:cNvSpPr/>
          <p:nvPr/>
        </p:nvSpPr>
        <p:spPr>
          <a:xfrm>
            <a:off x="683568" y="260648"/>
            <a:ext cx="2232248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98354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738314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738314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323425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3234258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44016" y="1343670"/>
            <a:ext cx="889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Yo / tú / ella / nosotras / ustedes / ellas </a:t>
            </a:r>
            <a:endParaRPr lang="es-MX" sz="32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2370162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602410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602410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2370162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5237</TotalTime>
  <Words>276</Words>
  <Application>Microsoft Office PowerPoint</Application>
  <PresentationFormat>Presentación en pantalla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2017-11-27T19:14:52Z</dcterms:modified>
</cp:coreProperties>
</file>