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69"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26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0" d="100"/>
          <a:sy n="70" d="100"/>
        </p:scale>
        <p:origin x="-57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DeCook" userId="f06ccbda779038aa" providerId="LiveId" clId="{46CBA8B0-432B-443F-A0C4-645941F2EA3D}"/>
    <pc:docChg chg="custSel addSld delSld modSld">
      <pc:chgData name="Brian DeCook" userId="f06ccbda779038aa" providerId="LiveId" clId="{46CBA8B0-432B-443F-A0C4-645941F2EA3D}" dt="2018-03-12T22:40:02.653" v="110" actId="14100"/>
      <pc:docMkLst>
        <pc:docMk/>
      </pc:docMkLst>
      <pc:sldChg chg="modSp">
        <pc:chgData name="Brian DeCook" userId="f06ccbda779038aa" providerId="LiveId" clId="{46CBA8B0-432B-443F-A0C4-645941F2EA3D}" dt="2018-03-12T21:18:44.877" v="11" actId="255"/>
        <pc:sldMkLst>
          <pc:docMk/>
          <pc:sldMk cId="2693324274" sldId="256"/>
        </pc:sldMkLst>
        <pc:spChg chg="mod">
          <ac:chgData name="Brian DeCook" userId="f06ccbda779038aa" providerId="LiveId" clId="{46CBA8B0-432B-443F-A0C4-645941F2EA3D}" dt="2018-03-12T21:18:44.877" v="11" actId="255"/>
          <ac:spMkLst>
            <pc:docMk/>
            <pc:sldMk cId="2693324274" sldId="256"/>
            <ac:spMk id="3" creationId="{9AE29210-1243-40B6-BB5E-66301D4215DA}"/>
          </ac:spMkLst>
        </pc:spChg>
      </pc:sldChg>
      <pc:sldChg chg="modSp">
        <pc:chgData name="Brian DeCook" userId="f06ccbda779038aa" providerId="LiveId" clId="{46CBA8B0-432B-443F-A0C4-645941F2EA3D}" dt="2018-03-12T22:40:02.653" v="110" actId="14100"/>
        <pc:sldMkLst>
          <pc:docMk/>
          <pc:sldMk cId="2771055752" sldId="265"/>
        </pc:sldMkLst>
        <pc:spChg chg="mod">
          <ac:chgData name="Brian DeCook" userId="f06ccbda779038aa" providerId="LiveId" clId="{46CBA8B0-432B-443F-A0C4-645941F2EA3D}" dt="2018-03-12T21:17:09.920" v="1" actId="20577"/>
          <ac:spMkLst>
            <pc:docMk/>
            <pc:sldMk cId="2771055752" sldId="265"/>
            <ac:spMk id="2" creationId="{0C5331E9-4C9B-4C57-84E9-90680A549A13}"/>
          </ac:spMkLst>
        </pc:spChg>
        <pc:spChg chg="mod">
          <ac:chgData name="Brian DeCook" userId="f06ccbda779038aa" providerId="LiveId" clId="{46CBA8B0-432B-443F-A0C4-645941F2EA3D}" dt="2018-03-12T22:40:02.653" v="110" actId="14100"/>
          <ac:spMkLst>
            <pc:docMk/>
            <pc:sldMk cId="2771055752" sldId="265"/>
            <ac:spMk id="3" creationId="{448F06D8-2E51-4BD9-B868-5642B67935E6}"/>
          </ac:spMkLst>
        </pc:spChg>
      </pc:sldChg>
      <pc:sldChg chg="delSp modSp add">
        <pc:chgData name="Brian DeCook" userId="f06ccbda779038aa" providerId="LiveId" clId="{46CBA8B0-432B-443F-A0C4-645941F2EA3D}" dt="2018-03-12T21:54:47.149" v="19"/>
        <pc:sldMkLst>
          <pc:docMk/>
          <pc:sldMk cId="2850131436" sldId="266"/>
        </pc:sldMkLst>
        <pc:spChg chg="mod">
          <ac:chgData name="Brian DeCook" userId="f06ccbda779038aa" providerId="LiveId" clId="{46CBA8B0-432B-443F-A0C4-645941F2EA3D}" dt="2018-03-12T21:54:37.447" v="17" actId="14100"/>
          <ac:spMkLst>
            <pc:docMk/>
            <pc:sldMk cId="2850131436" sldId="266"/>
            <ac:spMk id="2" creationId="{00000000-0000-0000-0000-000000000000}"/>
          </ac:spMkLst>
        </pc:spChg>
        <pc:spChg chg="mod">
          <ac:chgData name="Brian DeCook" userId="f06ccbda779038aa" providerId="LiveId" clId="{46CBA8B0-432B-443F-A0C4-645941F2EA3D}" dt="2018-03-12T21:54:47.149" v="19"/>
          <ac:spMkLst>
            <pc:docMk/>
            <pc:sldMk cId="2850131436" sldId="266"/>
            <ac:spMk id="3" creationId="{00000000-0000-0000-0000-000000000000}"/>
          </ac:spMkLst>
        </pc:spChg>
        <pc:picChg chg="del">
          <ac:chgData name="Brian DeCook" userId="f06ccbda779038aa" providerId="LiveId" clId="{46CBA8B0-432B-443F-A0C4-645941F2EA3D}" dt="2018-03-12T21:54:33.769" v="16" actId="478"/>
          <ac:picMkLst>
            <pc:docMk/>
            <pc:sldMk cId="2850131436" sldId="266"/>
            <ac:picMk id="4" creationId="{00000000-0000-0000-0000-000000000000}"/>
          </ac:picMkLst>
        </pc:picChg>
      </pc:sldChg>
      <pc:sldChg chg="delSp modSp add">
        <pc:chgData name="Brian DeCook" userId="f06ccbda779038aa" providerId="LiveId" clId="{46CBA8B0-432B-443F-A0C4-645941F2EA3D}" dt="2018-03-12T21:57:39.858" v="26" actId="255"/>
        <pc:sldMkLst>
          <pc:docMk/>
          <pc:sldMk cId="2619156057" sldId="267"/>
        </pc:sldMkLst>
        <pc:spChg chg="mod">
          <ac:chgData name="Brian DeCook" userId="f06ccbda779038aa" providerId="LiveId" clId="{46CBA8B0-432B-443F-A0C4-645941F2EA3D}" dt="2018-03-12T21:57:29.685" v="24" actId="14100"/>
          <ac:spMkLst>
            <pc:docMk/>
            <pc:sldMk cId="2619156057" sldId="267"/>
            <ac:spMk id="2" creationId="{00000000-0000-0000-0000-000000000000}"/>
          </ac:spMkLst>
        </pc:spChg>
        <pc:spChg chg="mod">
          <ac:chgData name="Brian DeCook" userId="f06ccbda779038aa" providerId="LiveId" clId="{46CBA8B0-432B-443F-A0C4-645941F2EA3D}" dt="2018-03-12T21:57:39.858" v="26" actId="255"/>
          <ac:spMkLst>
            <pc:docMk/>
            <pc:sldMk cId="2619156057" sldId="267"/>
            <ac:spMk id="3" creationId="{00000000-0000-0000-0000-000000000000}"/>
          </ac:spMkLst>
        </pc:spChg>
        <pc:picChg chg="del">
          <ac:chgData name="Brian DeCook" userId="f06ccbda779038aa" providerId="LiveId" clId="{46CBA8B0-432B-443F-A0C4-645941F2EA3D}" dt="2018-03-12T21:57:24.575" v="23" actId="478"/>
          <ac:picMkLst>
            <pc:docMk/>
            <pc:sldMk cId="2619156057" sldId="267"/>
            <ac:picMk id="4" creationId="{00000000-0000-0000-0000-000000000000}"/>
          </ac:picMkLst>
        </pc:picChg>
      </pc:sldChg>
      <pc:sldChg chg="delSp modSp add">
        <pc:chgData name="Brian DeCook" userId="f06ccbda779038aa" providerId="LiveId" clId="{46CBA8B0-432B-443F-A0C4-645941F2EA3D}" dt="2018-03-12T22:11:36.838" v="43" actId="20577"/>
        <pc:sldMkLst>
          <pc:docMk/>
          <pc:sldMk cId="513909201" sldId="268"/>
        </pc:sldMkLst>
        <pc:spChg chg="mod">
          <ac:chgData name="Brian DeCook" userId="f06ccbda779038aa" providerId="LiveId" clId="{46CBA8B0-432B-443F-A0C4-645941F2EA3D}" dt="2018-03-12T22:10:43.887" v="32" actId="14100"/>
          <ac:spMkLst>
            <pc:docMk/>
            <pc:sldMk cId="513909201" sldId="268"/>
            <ac:spMk id="2" creationId="{00000000-0000-0000-0000-000000000000}"/>
          </ac:spMkLst>
        </pc:spChg>
        <pc:spChg chg="mod">
          <ac:chgData name="Brian DeCook" userId="f06ccbda779038aa" providerId="LiveId" clId="{46CBA8B0-432B-443F-A0C4-645941F2EA3D}" dt="2018-03-12T22:11:36.838" v="43" actId="20577"/>
          <ac:spMkLst>
            <pc:docMk/>
            <pc:sldMk cId="513909201" sldId="268"/>
            <ac:spMk id="3" creationId="{00000000-0000-0000-0000-000000000000}"/>
          </ac:spMkLst>
        </pc:spChg>
        <pc:picChg chg="del">
          <ac:chgData name="Brian DeCook" userId="f06ccbda779038aa" providerId="LiveId" clId="{46CBA8B0-432B-443F-A0C4-645941F2EA3D}" dt="2018-03-12T22:10:39.810" v="31" actId="478"/>
          <ac:picMkLst>
            <pc:docMk/>
            <pc:sldMk cId="513909201" sldId="268"/>
            <ac:picMk id="4" creationId="{00000000-0000-0000-0000-000000000000}"/>
          </ac:picMkLst>
        </pc:picChg>
      </pc:sldChg>
      <pc:sldChg chg="del">
        <pc:chgData name="Brian DeCook" userId="f06ccbda779038aa" providerId="LiveId" clId="{46CBA8B0-432B-443F-A0C4-645941F2EA3D}" dt="2018-03-12T21:17:17.004" v="7" actId="2696"/>
        <pc:sldMkLst>
          <pc:docMk/>
          <pc:sldMk cId="2379962486" sldId="268"/>
        </pc:sldMkLst>
      </pc:sldChg>
      <pc:sldChg chg="addSp delSp modSp add">
        <pc:chgData name="Brian DeCook" userId="f06ccbda779038aa" providerId="LiveId" clId="{46CBA8B0-432B-443F-A0C4-645941F2EA3D}" dt="2018-03-12T22:12:46.773" v="47" actId="478"/>
        <pc:sldMkLst>
          <pc:docMk/>
          <pc:sldMk cId="2307865691" sldId="269"/>
        </pc:sldMkLst>
        <pc:spChg chg="del">
          <ac:chgData name="Brian DeCook" userId="f06ccbda779038aa" providerId="LiveId" clId="{46CBA8B0-432B-443F-A0C4-645941F2EA3D}" dt="2018-03-12T22:12:46.773" v="47" actId="478"/>
          <ac:spMkLst>
            <pc:docMk/>
            <pc:sldMk cId="2307865691" sldId="269"/>
            <ac:spMk id="2" creationId="{3CFD4615-D9BF-47EB-A8F0-A8D28D3D1351}"/>
          </ac:spMkLst>
        </pc:spChg>
        <pc:spChg chg="del">
          <ac:chgData name="Brian DeCook" userId="f06ccbda779038aa" providerId="LiveId" clId="{46CBA8B0-432B-443F-A0C4-645941F2EA3D}" dt="2018-03-12T22:12:27.907" v="45"/>
          <ac:spMkLst>
            <pc:docMk/>
            <pc:sldMk cId="2307865691" sldId="269"/>
            <ac:spMk id="3" creationId="{E4487F58-55D1-4F19-BF53-AB73AE29D2C7}"/>
          </ac:spMkLst>
        </pc:spChg>
        <pc:picChg chg="add mod">
          <ac:chgData name="Brian DeCook" userId="f06ccbda779038aa" providerId="LiveId" clId="{46CBA8B0-432B-443F-A0C4-645941F2EA3D}" dt="2018-03-12T22:12:36.895" v="46" actId="14100"/>
          <ac:picMkLst>
            <pc:docMk/>
            <pc:sldMk cId="2307865691" sldId="269"/>
            <ac:picMk id="4" creationId="{07C4192F-FF9E-4E1B-8C2F-21510BBD5084}"/>
          </ac:picMkLst>
        </pc:picChg>
      </pc:sldChg>
      <pc:sldChg chg="del">
        <pc:chgData name="Brian DeCook" userId="f06ccbda779038aa" providerId="LiveId" clId="{46CBA8B0-432B-443F-A0C4-645941F2EA3D}" dt="2018-03-12T21:17:17.004" v="6" actId="2696"/>
        <pc:sldMkLst>
          <pc:docMk/>
          <pc:sldMk cId="2668817723" sldId="269"/>
        </pc:sldMkLst>
      </pc:sldChg>
      <pc:sldChg chg="del">
        <pc:chgData name="Brian DeCook" userId="f06ccbda779038aa" providerId="LiveId" clId="{46CBA8B0-432B-443F-A0C4-645941F2EA3D}" dt="2018-03-12T21:17:17.004" v="5" actId="2696"/>
        <pc:sldMkLst>
          <pc:docMk/>
          <pc:sldMk cId="2744533542" sldId="270"/>
        </pc:sldMkLst>
      </pc:sldChg>
      <pc:sldChg chg="delSp modSp add">
        <pc:chgData name="Brian DeCook" userId="f06ccbda779038aa" providerId="LiveId" clId="{46CBA8B0-432B-443F-A0C4-645941F2EA3D}" dt="2018-03-12T22:18:15.624" v="54"/>
        <pc:sldMkLst>
          <pc:docMk/>
          <pc:sldMk cId="3658463970" sldId="270"/>
        </pc:sldMkLst>
        <pc:spChg chg="mod">
          <ac:chgData name="Brian DeCook" userId="f06ccbda779038aa" providerId="LiveId" clId="{46CBA8B0-432B-443F-A0C4-645941F2EA3D}" dt="2018-03-12T22:18:04.305" v="52" actId="14100"/>
          <ac:spMkLst>
            <pc:docMk/>
            <pc:sldMk cId="3658463970" sldId="270"/>
            <ac:spMk id="2" creationId="{00000000-0000-0000-0000-000000000000}"/>
          </ac:spMkLst>
        </pc:spChg>
        <pc:spChg chg="mod">
          <ac:chgData name="Brian DeCook" userId="f06ccbda779038aa" providerId="LiveId" clId="{46CBA8B0-432B-443F-A0C4-645941F2EA3D}" dt="2018-03-12T22:18:15.624" v="54"/>
          <ac:spMkLst>
            <pc:docMk/>
            <pc:sldMk cId="3658463970" sldId="270"/>
            <ac:spMk id="3" creationId="{00000000-0000-0000-0000-000000000000}"/>
          </ac:spMkLst>
        </pc:spChg>
        <pc:picChg chg="del">
          <ac:chgData name="Brian DeCook" userId="f06ccbda779038aa" providerId="LiveId" clId="{46CBA8B0-432B-443F-A0C4-645941F2EA3D}" dt="2018-03-12T22:17:59.878" v="51" actId="478"/>
          <ac:picMkLst>
            <pc:docMk/>
            <pc:sldMk cId="3658463970" sldId="270"/>
            <ac:picMk id="4" creationId="{00000000-0000-0000-0000-000000000000}"/>
          </ac:picMkLst>
        </pc:picChg>
      </pc:sldChg>
      <pc:sldChg chg="delSp modSp add">
        <pc:chgData name="Brian DeCook" userId="f06ccbda779038aa" providerId="LiveId" clId="{46CBA8B0-432B-443F-A0C4-645941F2EA3D}" dt="2018-03-12T22:19:25.666" v="61" actId="255"/>
        <pc:sldMkLst>
          <pc:docMk/>
          <pc:sldMk cId="3058378496" sldId="271"/>
        </pc:sldMkLst>
        <pc:spChg chg="mod">
          <ac:chgData name="Brian DeCook" userId="f06ccbda779038aa" providerId="LiveId" clId="{46CBA8B0-432B-443F-A0C4-645941F2EA3D}" dt="2018-03-12T22:19:12.700" v="59" actId="14100"/>
          <ac:spMkLst>
            <pc:docMk/>
            <pc:sldMk cId="3058378496" sldId="271"/>
            <ac:spMk id="2" creationId="{00000000-0000-0000-0000-000000000000}"/>
          </ac:spMkLst>
        </pc:spChg>
        <pc:spChg chg="mod">
          <ac:chgData name="Brian DeCook" userId="f06ccbda779038aa" providerId="LiveId" clId="{46CBA8B0-432B-443F-A0C4-645941F2EA3D}" dt="2018-03-12T22:19:25.666" v="61" actId="255"/>
          <ac:spMkLst>
            <pc:docMk/>
            <pc:sldMk cId="3058378496" sldId="271"/>
            <ac:spMk id="3" creationId="{00000000-0000-0000-0000-000000000000}"/>
          </ac:spMkLst>
        </pc:spChg>
        <pc:picChg chg="del">
          <ac:chgData name="Brian DeCook" userId="f06ccbda779038aa" providerId="LiveId" clId="{46CBA8B0-432B-443F-A0C4-645941F2EA3D}" dt="2018-03-12T22:19:03.365" v="58" actId="478"/>
          <ac:picMkLst>
            <pc:docMk/>
            <pc:sldMk cId="3058378496" sldId="271"/>
            <ac:picMk id="4" creationId="{00000000-0000-0000-0000-000000000000}"/>
          </ac:picMkLst>
        </pc:picChg>
      </pc:sldChg>
      <pc:sldChg chg="del">
        <pc:chgData name="Brian DeCook" userId="f06ccbda779038aa" providerId="LiveId" clId="{46CBA8B0-432B-443F-A0C4-645941F2EA3D}" dt="2018-03-12T21:17:16.988" v="4" actId="2696"/>
        <pc:sldMkLst>
          <pc:docMk/>
          <pc:sldMk cId="3624127726" sldId="271"/>
        </pc:sldMkLst>
      </pc:sldChg>
      <pc:sldChg chg="delSp modSp add">
        <pc:chgData name="Brian DeCook" userId="f06ccbda779038aa" providerId="LiveId" clId="{46CBA8B0-432B-443F-A0C4-645941F2EA3D}" dt="2018-03-12T22:22:11.718" v="72"/>
        <pc:sldMkLst>
          <pc:docMk/>
          <pc:sldMk cId="2832338437" sldId="272"/>
        </pc:sldMkLst>
        <pc:spChg chg="mod">
          <ac:chgData name="Brian DeCook" userId="f06ccbda779038aa" providerId="LiveId" clId="{46CBA8B0-432B-443F-A0C4-645941F2EA3D}" dt="2018-03-12T22:22:11.718" v="72"/>
          <ac:spMkLst>
            <pc:docMk/>
            <pc:sldMk cId="2832338437" sldId="272"/>
            <ac:spMk id="2" creationId="{00000000-0000-0000-0000-000000000000}"/>
          </ac:spMkLst>
        </pc:spChg>
        <pc:spChg chg="mod">
          <ac:chgData name="Brian DeCook" userId="f06ccbda779038aa" providerId="LiveId" clId="{46CBA8B0-432B-443F-A0C4-645941F2EA3D}" dt="2018-03-12T22:21:53.319" v="71" actId="20577"/>
          <ac:spMkLst>
            <pc:docMk/>
            <pc:sldMk cId="2832338437" sldId="272"/>
            <ac:spMk id="3" creationId="{00000000-0000-0000-0000-000000000000}"/>
          </ac:spMkLst>
        </pc:spChg>
        <pc:picChg chg="del mod">
          <ac:chgData name="Brian DeCook" userId="f06ccbda779038aa" providerId="LiveId" clId="{46CBA8B0-432B-443F-A0C4-645941F2EA3D}" dt="2018-03-12T22:21:24.404" v="66" actId="478"/>
          <ac:picMkLst>
            <pc:docMk/>
            <pc:sldMk cId="2832338437" sldId="272"/>
            <ac:picMk id="4" creationId="{00000000-0000-0000-0000-000000000000}"/>
          </ac:picMkLst>
        </pc:picChg>
      </pc:sldChg>
      <pc:sldChg chg="del">
        <pc:chgData name="Brian DeCook" userId="f06ccbda779038aa" providerId="LiveId" clId="{46CBA8B0-432B-443F-A0C4-645941F2EA3D}" dt="2018-03-12T21:17:16.988" v="3" actId="2696"/>
        <pc:sldMkLst>
          <pc:docMk/>
          <pc:sldMk cId="2979419147" sldId="272"/>
        </pc:sldMkLst>
      </pc:sldChg>
      <pc:sldChg chg="del">
        <pc:chgData name="Brian DeCook" userId="f06ccbda779038aa" providerId="LiveId" clId="{46CBA8B0-432B-443F-A0C4-645941F2EA3D}" dt="2018-03-12T21:17:16.988" v="2" actId="2696"/>
        <pc:sldMkLst>
          <pc:docMk/>
          <pc:sldMk cId="217821103" sldId="273"/>
        </pc:sldMkLst>
      </pc:sldChg>
      <pc:sldChg chg="delSp modSp add">
        <pc:chgData name="Brian DeCook" userId="f06ccbda779038aa" providerId="LiveId" clId="{46CBA8B0-432B-443F-A0C4-645941F2EA3D}" dt="2018-03-12T22:25:51.721" v="93" actId="20577"/>
        <pc:sldMkLst>
          <pc:docMk/>
          <pc:sldMk cId="1097989397" sldId="273"/>
        </pc:sldMkLst>
        <pc:spChg chg="mod">
          <ac:chgData name="Brian DeCook" userId="f06ccbda779038aa" providerId="LiveId" clId="{46CBA8B0-432B-443F-A0C4-645941F2EA3D}" dt="2018-03-12T22:24:43.922" v="77" actId="14100"/>
          <ac:spMkLst>
            <pc:docMk/>
            <pc:sldMk cId="1097989397" sldId="273"/>
            <ac:spMk id="2" creationId="{00000000-0000-0000-0000-000000000000}"/>
          </ac:spMkLst>
        </pc:spChg>
        <pc:spChg chg="mod">
          <ac:chgData name="Brian DeCook" userId="f06ccbda779038aa" providerId="LiveId" clId="{46CBA8B0-432B-443F-A0C4-645941F2EA3D}" dt="2018-03-12T22:25:51.721" v="93" actId="20577"/>
          <ac:spMkLst>
            <pc:docMk/>
            <pc:sldMk cId="1097989397" sldId="273"/>
            <ac:spMk id="3" creationId="{00000000-0000-0000-0000-000000000000}"/>
          </ac:spMkLst>
        </pc:spChg>
        <pc:picChg chg="del">
          <ac:chgData name="Brian DeCook" userId="f06ccbda779038aa" providerId="LiveId" clId="{46CBA8B0-432B-443F-A0C4-645941F2EA3D}" dt="2018-03-12T22:24:39.657" v="76" actId="478"/>
          <ac:picMkLst>
            <pc:docMk/>
            <pc:sldMk cId="1097989397" sldId="273"/>
            <ac:picMk id="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7B802A-3F23-416D-96CC-F78EC26E0AC2}" type="datetimeFigureOut">
              <a:rPr lang="en-US" smtClean="0"/>
              <a:t>3/31/18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2CA0-9224-4A29-B05E-F386E1D940F3}"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B802A-3F23-416D-96CC-F78EC26E0AC2}" type="datetimeFigureOut">
              <a:rPr lang="en-US" smtClean="0"/>
              <a:t>3/31/18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2CA0-9224-4A29-B05E-F386E1D940F3}"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B802A-3F23-416D-96CC-F78EC26E0AC2}" type="datetimeFigureOut">
              <a:rPr lang="en-US" smtClean="0"/>
              <a:t>3/31/18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2CA0-9224-4A29-B05E-F386E1D940F3}"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B802A-3F23-416D-96CC-F78EC26E0AC2}" type="datetimeFigureOut">
              <a:rPr lang="en-US" smtClean="0"/>
              <a:t>3/31/18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2CA0-9224-4A29-B05E-F386E1D940F3}"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7B802A-3F23-416D-96CC-F78EC26E0AC2}" type="datetimeFigureOut">
              <a:rPr lang="en-US" smtClean="0"/>
              <a:t>3/31/18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C2CA0-9224-4A29-B05E-F386E1D940F3}"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7B802A-3F23-416D-96CC-F78EC26E0AC2}" type="datetimeFigureOut">
              <a:rPr lang="en-US" smtClean="0"/>
              <a:t>3/31/18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C2CA0-9224-4A29-B05E-F386E1D940F3}"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7B802A-3F23-416D-96CC-F78EC26E0AC2}" type="datetimeFigureOut">
              <a:rPr lang="en-US" smtClean="0"/>
              <a:t>3/31/18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C2CA0-9224-4A29-B05E-F386E1D940F3}"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7B802A-3F23-416D-96CC-F78EC26E0AC2}" type="datetimeFigureOut">
              <a:rPr lang="en-US" smtClean="0"/>
              <a:t>3/31/18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C2CA0-9224-4A29-B05E-F386E1D940F3}"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B802A-3F23-416D-96CC-F78EC26E0AC2}" type="datetimeFigureOut">
              <a:rPr lang="en-US" smtClean="0"/>
              <a:t>3/31/18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C2CA0-9224-4A29-B05E-F386E1D940F3}"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B802A-3F23-416D-96CC-F78EC26E0AC2}" type="datetimeFigureOut">
              <a:rPr lang="en-US" smtClean="0"/>
              <a:t>3/31/18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C2CA0-9224-4A29-B05E-F386E1D940F3}"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B802A-3F23-416D-96CC-F78EC26E0AC2}" type="datetimeFigureOut">
              <a:rPr lang="en-US" smtClean="0"/>
              <a:t>3/31/18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C2CA0-9224-4A29-B05E-F386E1D940F3}"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B802A-3F23-416D-96CC-F78EC26E0AC2}" type="datetimeFigureOut">
              <a:rPr lang="en-US" smtClean="0"/>
              <a:t>3/31/18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C2CA0-9224-4A29-B05E-F386E1D940F3}"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0B9C2D-843E-4B81-9853-0E788E82151A}"/>
              </a:ext>
            </a:extLst>
          </p:cNvPr>
          <p:cNvSpPr>
            <a:spLocks noGrp="1"/>
          </p:cNvSpPr>
          <p:nvPr>
            <p:ph type="ctrTitle"/>
          </p:nvPr>
        </p:nvSpPr>
        <p:spPr>
          <a:xfrm>
            <a:off x="1143000" y="1600201"/>
            <a:ext cx="6858000" cy="2387600"/>
          </a:xfrm>
        </p:spPr>
        <p:txBody>
          <a:bodyPr>
            <a:normAutofit/>
          </a:bodyPr>
          <a:lstStyle/>
          <a:p>
            <a:r>
              <a:rPr lang="en-US" dirty="0" smtClean="0"/>
              <a:t>Restoring </a:t>
            </a:r>
            <a:r>
              <a:rPr lang="en-US" dirty="0"/>
              <a:t>Relationships</a:t>
            </a:r>
            <a:br>
              <a:rPr lang="en-US" dirty="0"/>
            </a:br>
            <a:r>
              <a:rPr lang="en-US" dirty="0" smtClean="0"/>
              <a:t>Transforming </a:t>
            </a:r>
            <a:r>
              <a:rPr lang="en-US" dirty="0"/>
              <a:t>Justice</a:t>
            </a:r>
          </a:p>
        </p:txBody>
      </p:sp>
      <p:sp>
        <p:nvSpPr>
          <p:cNvPr id="3" name="Subtitle 2">
            <a:extLst>
              <a:ext uri="{FF2B5EF4-FFF2-40B4-BE49-F238E27FC236}">
                <a16:creationId xmlns="" xmlns:a16="http://schemas.microsoft.com/office/drawing/2014/main" id="{9AE29210-1243-40B6-BB5E-66301D4215DA}"/>
              </a:ext>
            </a:extLst>
          </p:cNvPr>
          <p:cNvSpPr>
            <a:spLocks noGrp="1"/>
          </p:cNvSpPr>
          <p:nvPr>
            <p:ph type="subTitle" idx="1"/>
          </p:nvPr>
        </p:nvSpPr>
        <p:spPr>
          <a:xfrm>
            <a:off x="139396" y="4161115"/>
            <a:ext cx="8797446" cy="1408982"/>
          </a:xfrm>
        </p:spPr>
        <p:txBody>
          <a:bodyPr>
            <a:noAutofit/>
          </a:bodyPr>
          <a:lstStyle/>
          <a:p>
            <a:r>
              <a:rPr lang="en-US" dirty="0"/>
              <a:t>Lecture 13</a:t>
            </a:r>
          </a:p>
          <a:p>
            <a:r>
              <a:rPr lang="en-US" dirty="0"/>
              <a:t>Curious Restorative Purposes at the Trap of Offense</a:t>
            </a:r>
          </a:p>
        </p:txBody>
      </p:sp>
      <p:cxnSp>
        <p:nvCxnSpPr>
          <p:cNvPr id="5" name="Straight Connector 4">
            <a:extLst>
              <a:ext uri="{FF2B5EF4-FFF2-40B4-BE49-F238E27FC236}">
                <a16:creationId xmlns="" xmlns:a16="http://schemas.microsoft.com/office/drawing/2014/main" id="{E9EFF4F1-BAD0-4D5E-ADF4-A74EB3F63E24}"/>
              </a:ext>
            </a:extLst>
          </p:cNvPr>
          <p:cNvCxnSpPr>
            <a:cxnSpLocks/>
          </p:cNvCxnSpPr>
          <p:nvPr/>
        </p:nvCxnSpPr>
        <p:spPr>
          <a:xfrm>
            <a:off x="3474556" y="2880657"/>
            <a:ext cx="21849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71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t>Conflict often exposes things about us that the Lord wants to change </a:t>
            </a:r>
            <a:r>
              <a:rPr lang="mr-IN" dirty="0" smtClean="0"/>
              <a:t>–</a:t>
            </a:r>
            <a:r>
              <a:rPr lang="en-US" dirty="0" smtClean="0"/>
              <a:t> attitudes, actions</a:t>
            </a:r>
            <a:r>
              <a:rPr lang="en-US" dirty="0" smtClean="0"/>
              <a:t>, how </a:t>
            </a:r>
            <a:r>
              <a:rPr lang="en-US" dirty="0" smtClean="0"/>
              <a:t>we treat others, how we respond to situations, etc.</a:t>
            </a:r>
            <a:endParaRPr lang="en-US" dirty="0"/>
          </a:p>
        </p:txBody>
      </p:sp>
    </p:spTree>
    <p:extLst>
      <p:ext uri="{BB962C8B-B14F-4D97-AF65-F5344CB8AC3E}">
        <p14:creationId xmlns:p14="http://schemas.microsoft.com/office/powerpoint/2010/main" val="358276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t>Conflict often exposes things about us that the Lord wants to change </a:t>
            </a:r>
            <a:r>
              <a:rPr lang="mr-IN" dirty="0" smtClean="0"/>
              <a:t>–</a:t>
            </a:r>
            <a:r>
              <a:rPr lang="en-US" dirty="0" smtClean="0"/>
              <a:t> attitudes, actions</a:t>
            </a:r>
            <a:r>
              <a:rPr lang="en-US" dirty="0" smtClean="0"/>
              <a:t>, how </a:t>
            </a:r>
            <a:r>
              <a:rPr lang="en-US" dirty="0" smtClean="0"/>
              <a:t>we treat others, how we respond to situations, etc.</a:t>
            </a:r>
          </a:p>
          <a:p>
            <a:r>
              <a:rPr lang="en-US" dirty="0" smtClean="0"/>
              <a:t>The Lord doesn’t expose our sin to embarrass, discourage, or humiliate us.</a:t>
            </a:r>
            <a:endParaRPr lang="en-US" dirty="0"/>
          </a:p>
        </p:txBody>
      </p:sp>
    </p:spTree>
    <p:extLst>
      <p:ext uri="{BB962C8B-B14F-4D97-AF65-F5344CB8AC3E}">
        <p14:creationId xmlns:p14="http://schemas.microsoft.com/office/powerpoint/2010/main" val="39025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fontScale="92500" lnSpcReduction="20000"/>
          </a:bodyPr>
          <a:lstStyle/>
          <a:p>
            <a:r>
              <a:rPr lang="en-US" dirty="0" smtClean="0"/>
              <a:t>Conflict often exposes things about us that the Lord wants to change </a:t>
            </a:r>
            <a:r>
              <a:rPr lang="mr-IN" dirty="0" smtClean="0"/>
              <a:t>–</a:t>
            </a:r>
            <a:r>
              <a:rPr lang="en-US" dirty="0" smtClean="0"/>
              <a:t> attitudes, actions</a:t>
            </a:r>
            <a:r>
              <a:rPr lang="en-US" dirty="0" smtClean="0"/>
              <a:t>, how </a:t>
            </a:r>
            <a:r>
              <a:rPr lang="en-US" dirty="0" smtClean="0"/>
              <a:t>we treat others, how we respond to situations, etc.</a:t>
            </a:r>
          </a:p>
          <a:p>
            <a:r>
              <a:rPr lang="en-US" dirty="0" smtClean="0"/>
              <a:t>The Lord doesn’t expose our sin to embarrass, discourage, or humiliate us.</a:t>
            </a:r>
          </a:p>
          <a:p>
            <a:r>
              <a:rPr lang="en-US" dirty="0" smtClean="0"/>
              <a:t>He exposes our sin to give us an opportunity to bring what is exposed before Him and to ask Him not to just forgive us, but also to change us </a:t>
            </a:r>
            <a:r>
              <a:rPr lang="mr-IN" dirty="0" smtClean="0"/>
              <a:t>–</a:t>
            </a:r>
            <a:r>
              <a:rPr lang="en-US" dirty="0" smtClean="0"/>
              <a:t> to grant us the grace to repent </a:t>
            </a:r>
            <a:r>
              <a:rPr lang="mr-IN" dirty="0" smtClean="0"/>
              <a:t>–</a:t>
            </a:r>
            <a:r>
              <a:rPr lang="en-US" dirty="0" smtClean="0"/>
              <a:t> go in a different direction.</a:t>
            </a:r>
            <a:endParaRPr lang="en-US" dirty="0"/>
          </a:p>
        </p:txBody>
      </p:sp>
    </p:spTree>
    <p:extLst>
      <p:ext uri="{BB962C8B-B14F-4D97-AF65-F5344CB8AC3E}">
        <p14:creationId xmlns:p14="http://schemas.microsoft.com/office/powerpoint/2010/main" val="8917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fontScale="92500" lnSpcReduction="10000"/>
          </a:bodyPr>
          <a:lstStyle/>
          <a:p>
            <a:r>
              <a:rPr lang="en-US" dirty="0" smtClean="0"/>
              <a:t>The Lord desires to change us.</a:t>
            </a:r>
          </a:p>
          <a:p>
            <a:pPr lvl="1"/>
            <a:r>
              <a:rPr lang="en-US" i="1" dirty="0" smtClean="0"/>
              <a:t>You </a:t>
            </a:r>
            <a:r>
              <a:rPr lang="en-US" i="1" dirty="0"/>
              <a:t>were taught, with regard to your former way of life, to put off your old self, which is being corrupted by its deceitful desires; to be made new in the attitude of your minds; and to put on the new self, created to be like God in true righteousness and holiness. Eph. 4:22-24</a:t>
            </a:r>
            <a:endParaRPr lang="en-US" i="1" dirty="0">
              <a:latin typeface="Calibri" charset="0"/>
            </a:endParaRPr>
          </a:p>
          <a:p>
            <a:pPr lvl="1"/>
            <a:r>
              <a:rPr lang="en-US" i="1" dirty="0"/>
              <a:t>If we claim to be without sin, we deceive ourselves and the truth is not in us. If we confess our sins, he is faithful and just and will forgive us our sins and purify us from all unrighteousness. 1 John 1:8-</a:t>
            </a:r>
            <a:r>
              <a:rPr lang="en-US" i="1" dirty="0" smtClean="0"/>
              <a:t>9</a:t>
            </a:r>
            <a:endParaRPr lang="en-US" i="1" dirty="0">
              <a:latin typeface="Calibri" charset="0"/>
            </a:endParaRPr>
          </a:p>
        </p:txBody>
      </p:sp>
    </p:spTree>
    <p:extLst>
      <p:ext uri="{BB962C8B-B14F-4D97-AF65-F5344CB8AC3E}">
        <p14:creationId xmlns:p14="http://schemas.microsoft.com/office/powerpoint/2010/main" val="52086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t>If our focus is on the Wildfire when our sin is exposed, we will try to hide it, justify it, blame others for it, or try to overcome it in our own strength.</a:t>
            </a:r>
            <a:endParaRPr lang="en-US" i="1" dirty="0">
              <a:latin typeface="Calibri" charset="0"/>
            </a:endParaRPr>
          </a:p>
        </p:txBody>
      </p:sp>
    </p:spTree>
    <p:extLst>
      <p:ext uri="{BB962C8B-B14F-4D97-AF65-F5344CB8AC3E}">
        <p14:creationId xmlns:p14="http://schemas.microsoft.com/office/powerpoint/2010/main" val="65771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If our focus is on the Peacefire when our sin is exposed, it is a sign of God’s loving pursuit of His people </a:t>
            </a:r>
            <a:r>
              <a:rPr lang="mr-IN" dirty="0" smtClean="0">
                <a:latin typeface="Calibri" charset="0"/>
              </a:rPr>
              <a:t>–</a:t>
            </a:r>
            <a:r>
              <a:rPr lang="en-US" dirty="0" smtClean="0">
                <a:latin typeface="Calibri" charset="0"/>
              </a:rPr>
              <a:t> an opportunity to receive the Lord’s grace, mercy, forgiveness, and transforming peace </a:t>
            </a:r>
            <a:r>
              <a:rPr lang="mr-IN" dirty="0" smtClean="0">
                <a:latin typeface="Calibri" charset="0"/>
              </a:rPr>
              <a:t>–</a:t>
            </a:r>
            <a:r>
              <a:rPr lang="en-US" dirty="0" smtClean="0">
                <a:latin typeface="Calibri" charset="0"/>
              </a:rPr>
              <a:t> even though there may be difficult consequences resulting from our sin.</a:t>
            </a:r>
            <a:endParaRPr lang="en-US" dirty="0">
              <a:latin typeface="Calibri" charset="0"/>
            </a:endParaRPr>
          </a:p>
        </p:txBody>
      </p:sp>
    </p:spTree>
    <p:extLst>
      <p:ext uri="{BB962C8B-B14F-4D97-AF65-F5344CB8AC3E}">
        <p14:creationId xmlns:p14="http://schemas.microsoft.com/office/powerpoint/2010/main" val="352165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The Lord’s third objective at the trap of offense is to reconcile and restore broken relationships.</a:t>
            </a:r>
            <a:endParaRPr lang="en-US" dirty="0">
              <a:latin typeface="Calibri" charset="0"/>
            </a:endParaRPr>
          </a:p>
        </p:txBody>
      </p:sp>
    </p:spTree>
    <p:extLst>
      <p:ext uri="{BB962C8B-B14F-4D97-AF65-F5344CB8AC3E}">
        <p14:creationId xmlns:p14="http://schemas.microsoft.com/office/powerpoint/2010/main" val="198712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When we take offense, there are typically at least two damaged relationships.</a:t>
            </a:r>
          </a:p>
          <a:p>
            <a:r>
              <a:rPr lang="en-US" dirty="0" smtClean="0">
                <a:latin typeface="Calibri" charset="0"/>
              </a:rPr>
              <a:t>Our relationship with God.</a:t>
            </a:r>
          </a:p>
          <a:p>
            <a:r>
              <a:rPr lang="en-US" dirty="0" smtClean="0">
                <a:latin typeface="Calibri" charset="0"/>
              </a:rPr>
              <a:t>Our </a:t>
            </a:r>
            <a:r>
              <a:rPr lang="en-US" dirty="0" smtClean="0">
                <a:latin typeface="Calibri" charset="0"/>
              </a:rPr>
              <a:t>relationship </a:t>
            </a:r>
            <a:r>
              <a:rPr lang="en-US" dirty="0" smtClean="0">
                <a:latin typeface="Calibri" charset="0"/>
              </a:rPr>
              <a:t>with those who offended us.</a:t>
            </a:r>
            <a:endParaRPr lang="en-US" dirty="0">
              <a:latin typeface="Calibri" charset="0"/>
            </a:endParaRPr>
          </a:p>
        </p:txBody>
      </p:sp>
    </p:spTree>
    <p:extLst>
      <p:ext uri="{BB962C8B-B14F-4D97-AF65-F5344CB8AC3E}">
        <p14:creationId xmlns:p14="http://schemas.microsoft.com/office/powerpoint/2010/main" val="3076211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The first relationship to address is our relationship with God.</a:t>
            </a:r>
            <a:endParaRPr lang="en-US" dirty="0">
              <a:latin typeface="Calibri" charset="0"/>
            </a:endParaRPr>
          </a:p>
        </p:txBody>
      </p:sp>
    </p:spTree>
    <p:extLst>
      <p:ext uri="{BB962C8B-B14F-4D97-AF65-F5344CB8AC3E}">
        <p14:creationId xmlns:p14="http://schemas.microsoft.com/office/powerpoint/2010/main" val="220848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The first relationship to address is our relationship with God.</a:t>
            </a:r>
          </a:p>
          <a:p>
            <a:r>
              <a:rPr lang="en-US" dirty="0" smtClean="0">
                <a:latin typeface="Calibri" charset="0"/>
              </a:rPr>
              <a:t>When we are offended, Jesus pursues us because He loves us and wants to set us free from the trap and get us back where we belong.</a:t>
            </a:r>
            <a:endParaRPr lang="en-US" dirty="0">
              <a:latin typeface="Calibri" charset="0"/>
            </a:endParaRPr>
          </a:p>
        </p:txBody>
      </p:sp>
    </p:spTree>
    <p:extLst>
      <p:ext uri="{BB962C8B-B14F-4D97-AF65-F5344CB8AC3E}">
        <p14:creationId xmlns:p14="http://schemas.microsoft.com/office/powerpoint/2010/main" val="107924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lstStyle/>
          <a:p>
            <a:r>
              <a:rPr lang="en-US" dirty="0" smtClean="0"/>
              <a:t>There is treasure in conflict at the trap of offense.</a:t>
            </a:r>
            <a:endParaRPr lang="en-US" dirty="0"/>
          </a:p>
        </p:txBody>
      </p:sp>
    </p:spTree>
    <p:extLst>
      <p:ext uri="{BB962C8B-B14F-4D97-AF65-F5344CB8AC3E}">
        <p14:creationId xmlns:p14="http://schemas.microsoft.com/office/powerpoint/2010/main" val="84807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As we seek the Lord’s forgiveness, it causes us to take our eyes off of our self-righteous position in the wildfire and turn our eyes upon Jesus.</a:t>
            </a:r>
            <a:endParaRPr lang="en-US" dirty="0">
              <a:latin typeface="Calibri" charset="0"/>
            </a:endParaRPr>
          </a:p>
        </p:txBody>
      </p:sp>
    </p:spTree>
    <p:extLst>
      <p:ext uri="{BB962C8B-B14F-4D97-AF65-F5344CB8AC3E}">
        <p14:creationId xmlns:p14="http://schemas.microsoft.com/office/powerpoint/2010/main" val="302154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As we seek the Lord’s forgiveness, it causes us to take our eyes off of our self-righteous position in the wildfire and turn our eyes upon Jesus.</a:t>
            </a:r>
          </a:p>
          <a:p>
            <a:r>
              <a:rPr lang="en-US" dirty="0" smtClean="0">
                <a:latin typeface="Calibri" charset="0"/>
              </a:rPr>
              <a:t>This enables Him to change our perspective toward the one who offended us.</a:t>
            </a:r>
            <a:endParaRPr lang="en-US" dirty="0">
              <a:latin typeface="Calibri" charset="0"/>
            </a:endParaRPr>
          </a:p>
        </p:txBody>
      </p:sp>
    </p:spTree>
    <p:extLst>
      <p:ext uri="{BB962C8B-B14F-4D97-AF65-F5344CB8AC3E}">
        <p14:creationId xmlns:p14="http://schemas.microsoft.com/office/powerpoint/2010/main" val="71229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lnSpcReduction="10000"/>
          </a:bodyPr>
          <a:lstStyle/>
          <a:p>
            <a:r>
              <a:rPr lang="en-US" dirty="0" smtClean="0">
                <a:latin typeface="Calibri" charset="0"/>
              </a:rPr>
              <a:t>Here is how Jesus said we are to treat someone that has offended us.</a:t>
            </a:r>
          </a:p>
          <a:p>
            <a:pPr lvl="1"/>
            <a:r>
              <a:rPr lang="en-US" i="1" dirty="0"/>
              <a:t>Why do you look at the speck of sawdust in your brother’s eye and pay no attention to the plank in your own eye? How can you say to your brother, ‘Let me take the speck out of your eye,’ when all the time there is a plank in your own eye? You hypocrite, first take the plank out of your own eye, and then you will see clearly to remove the speck from your brother’s eye. Matthew 7:3-</a:t>
            </a:r>
            <a:r>
              <a:rPr lang="en-US" i="1" dirty="0" smtClean="0"/>
              <a:t>5</a:t>
            </a:r>
            <a:endParaRPr lang="en-US" i="1" dirty="0">
              <a:latin typeface="Calibri" charset="0"/>
            </a:endParaRPr>
          </a:p>
        </p:txBody>
      </p:sp>
    </p:spTree>
    <p:extLst>
      <p:ext uri="{BB962C8B-B14F-4D97-AF65-F5344CB8AC3E}">
        <p14:creationId xmlns:p14="http://schemas.microsoft.com/office/powerpoint/2010/main" val="962341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mbers.jpg">
            <a:extLst>
              <a:ext uri="{FF2B5EF4-FFF2-40B4-BE49-F238E27FC236}">
                <a16:creationId xmlns="" xmlns:a16="http://schemas.microsoft.com/office/drawing/2014/main" id="{07C4192F-FF9E-4E1B-8C2F-21510BBD50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7907" y="807201"/>
            <a:ext cx="2726095" cy="5343575"/>
          </a:xfrm>
          <a:prstGeom prst="rect">
            <a:avLst/>
          </a:prstGeom>
        </p:spPr>
      </p:pic>
      <p:sp>
        <p:nvSpPr>
          <p:cNvPr id="2" name="TextBox 1"/>
          <p:cNvSpPr txBox="1"/>
          <p:nvPr/>
        </p:nvSpPr>
        <p:spPr>
          <a:xfrm>
            <a:off x="327331" y="759453"/>
            <a:ext cx="5053996" cy="5509200"/>
          </a:xfrm>
          <a:prstGeom prst="rect">
            <a:avLst/>
          </a:prstGeom>
          <a:noFill/>
        </p:spPr>
        <p:txBody>
          <a:bodyPr wrap="square" rtlCol="0">
            <a:spAutoFit/>
          </a:bodyPr>
          <a:lstStyle/>
          <a:p>
            <a:pPr marL="285750" indent="-285750">
              <a:buFont typeface="Arial"/>
              <a:buChar char="•"/>
            </a:pPr>
            <a:r>
              <a:rPr lang="en-US" sz="3200" dirty="0" smtClean="0"/>
              <a:t>The log in our eye represents our justification for taking offense against the one who wronged us.</a:t>
            </a:r>
          </a:p>
          <a:p>
            <a:pPr marL="285750" indent="-285750">
              <a:buFont typeface="Arial"/>
              <a:buChar char="•"/>
            </a:pPr>
            <a:r>
              <a:rPr lang="en-US" sz="3200" dirty="0" smtClean="0"/>
              <a:t>In the Heavenly Kingdom, the priority is not about who is right.</a:t>
            </a:r>
          </a:p>
          <a:p>
            <a:pPr marL="285750" indent="-285750">
              <a:buFont typeface="Arial"/>
              <a:buChar char="•"/>
            </a:pPr>
            <a:r>
              <a:rPr lang="en-US" sz="3200" dirty="0" smtClean="0"/>
              <a:t>The priority in the Heavenly Kingdom is treating others the way God treats us through Jesus Christ.</a:t>
            </a:r>
            <a:endParaRPr lang="en-US" sz="3200" dirty="0"/>
          </a:p>
        </p:txBody>
      </p:sp>
    </p:spTree>
    <p:extLst>
      <p:ext uri="{BB962C8B-B14F-4D97-AF65-F5344CB8AC3E}">
        <p14:creationId xmlns:p14="http://schemas.microsoft.com/office/powerpoint/2010/main" val="2307865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Restoration of relationships is the priority in the Heavenly Kingdom.</a:t>
            </a:r>
            <a:endParaRPr lang="en-US" i="1" dirty="0">
              <a:latin typeface="Calibri" charset="0"/>
            </a:endParaRPr>
          </a:p>
        </p:txBody>
      </p:sp>
    </p:spTree>
    <p:extLst>
      <p:ext uri="{BB962C8B-B14F-4D97-AF65-F5344CB8AC3E}">
        <p14:creationId xmlns:p14="http://schemas.microsoft.com/office/powerpoint/2010/main" val="4108092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Restoration of relationships is the priority in the Heavenly Kingdom.</a:t>
            </a:r>
          </a:p>
          <a:p>
            <a:r>
              <a:rPr lang="en-US" dirty="0" smtClean="0">
                <a:latin typeface="Calibri" charset="0"/>
              </a:rPr>
              <a:t>God rescues us from the trap of offense because He loves us </a:t>
            </a:r>
            <a:r>
              <a:rPr lang="mr-IN" dirty="0" smtClean="0">
                <a:latin typeface="Calibri" charset="0"/>
              </a:rPr>
              <a:t>–</a:t>
            </a:r>
            <a:r>
              <a:rPr lang="en-US" dirty="0" smtClean="0">
                <a:latin typeface="Calibri" charset="0"/>
              </a:rPr>
              <a:t> not because we earned it or deserved it or because our argument was “right.”</a:t>
            </a:r>
            <a:endParaRPr lang="en-US" dirty="0">
              <a:latin typeface="Calibri" charset="0"/>
            </a:endParaRPr>
          </a:p>
        </p:txBody>
      </p:sp>
    </p:spTree>
    <p:extLst>
      <p:ext uri="{BB962C8B-B14F-4D97-AF65-F5344CB8AC3E}">
        <p14:creationId xmlns:p14="http://schemas.microsoft.com/office/powerpoint/2010/main" val="1930003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lnSpcReduction="10000"/>
          </a:bodyPr>
          <a:lstStyle/>
          <a:p>
            <a:r>
              <a:rPr lang="en-US" dirty="0" smtClean="0">
                <a:latin typeface="Calibri" charset="0"/>
              </a:rPr>
              <a:t>Restoration of relationships is the priority in the Heavenly Kingdom.</a:t>
            </a:r>
          </a:p>
          <a:p>
            <a:r>
              <a:rPr lang="en-US" dirty="0" smtClean="0">
                <a:latin typeface="Calibri" charset="0"/>
              </a:rPr>
              <a:t>God rescues us from the trap of offense because He loves us </a:t>
            </a:r>
            <a:r>
              <a:rPr lang="mr-IN" dirty="0" smtClean="0">
                <a:latin typeface="Calibri" charset="0"/>
              </a:rPr>
              <a:t>–</a:t>
            </a:r>
            <a:r>
              <a:rPr lang="en-US" dirty="0" smtClean="0">
                <a:latin typeface="Calibri" charset="0"/>
              </a:rPr>
              <a:t> not because we earned it or deserved it or because our argument was “right.”</a:t>
            </a:r>
          </a:p>
          <a:p>
            <a:r>
              <a:rPr lang="en-US" dirty="0" smtClean="0">
                <a:latin typeface="Calibri" charset="0"/>
              </a:rPr>
              <a:t>He expects us to treat others in the same manner </a:t>
            </a:r>
            <a:r>
              <a:rPr lang="mr-IN" dirty="0" smtClean="0">
                <a:latin typeface="Calibri" charset="0"/>
              </a:rPr>
              <a:t>–</a:t>
            </a:r>
            <a:r>
              <a:rPr lang="en-US" dirty="0" smtClean="0">
                <a:latin typeface="Calibri" charset="0"/>
              </a:rPr>
              <a:t> as an ambassador of the Heavenly Kingdom.</a:t>
            </a:r>
            <a:endParaRPr lang="en-US" dirty="0">
              <a:latin typeface="Calibri" charset="0"/>
            </a:endParaRPr>
          </a:p>
        </p:txBody>
      </p:sp>
    </p:spTree>
    <p:extLst>
      <p:ext uri="{BB962C8B-B14F-4D97-AF65-F5344CB8AC3E}">
        <p14:creationId xmlns:p14="http://schemas.microsoft.com/office/powerpoint/2010/main" val="3593026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fontScale="92500"/>
          </a:bodyPr>
          <a:lstStyle/>
          <a:p>
            <a:r>
              <a:rPr lang="en-US" dirty="0" smtClean="0">
                <a:latin typeface="Calibri" charset="0"/>
              </a:rPr>
              <a:t>It glorifies Jesus Christ when we love others the way that He loves us.</a:t>
            </a:r>
          </a:p>
          <a:p>
            <a:pPr lvl="1"/>
            <a:r>
              <a:rPr lang="en-US" i="1" dirty="0"/>
              <a:t>Anyone who claims to be in the light but hates a brother or sister is still in the darkness. Anyone who loves their brother and sister lives in the light, and there is nothing in them to make them stumble. 1 John 2:9-</a:t>
            </a:r>
            <a:r>
              <a:rPr lang="en-US" i="1" dirty="0" smtClean="0"/>
              <a:t>10</a:t>
            </a:r>
          </a:p>
          <a:p>
            <a:pPr lvl="1"/>
            <a:r>
              <a:rPr lang="en-US" i="1" dirty="0"/>
              <a:t>If it is possible, as much as depends on you, live peaceably with all men. … Do not be overcome by evil, but overcome evil with good. Romans 12:</a:t>
            </a:r>
            <a:r>
              <a:rPr lang="en-US" i="1" dirty="0" smtClean="0"/>
              <a:t>18,21</a:t>
            </a:r>
            <a:endParaRPr lang="en-US" i="1" dirty="0">
              <a:latin typeface="Calibri" charset="0"/>
            </a:endParaRPr>
          </a:p>
        </p:txBody>
      </p:sp>
    </p:spTree>
    <p:extLst>
      <p:ext uri="{BB962C8B-B14F-4D97-AF65-F5344CB8AC3E}">
        <p14:creationId xmlns:p14="http://schemas.microsoft.com/office/powerpoint/2010/main" val="740395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God’s fourth objective at the trap of offense is to destroy the works of the adversary.</a:t>
            </a:r>
          </a:p>
          <a:p>
            <a:pPr lvl="1"/>
            <a:r>
              <a:rPr lang="en-US" i="1" dirty="0"/>
              <a:t>The reason the Son of God appeared was to destroy the works of the devil. 1 John 3:</a:t>
            </a:r>
            <a:r>
              <a:rPr lang="en-US" i="1" dirty="0" smtClean="0"/>
              <a:t>8b</a:t>
            </a:r>
            <a:endParaRPr lang="en-US" i="1" dirty="0">
              <a:latin typeface="Calibri" charset="0"/>
            </a:endParaRPr>
          </a:p>
        </p:txBody>
      </p:sp>
    </p:spTree>
    <p:extLst>
      <p:ext uri="{BB962C8B-B14F-4D97-AF65-F5344CB8AC3E}">
        <p14:creationId xmlns:p14="http://schemas.microsoft.com/office/powerpoint/2010/main" val="4071442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To destroy means to loosen or untie something that is bound </a:t>
            </a:r>
            <a:r>
              <a:rPr lang="mr-IN" dirty="0" smtClean="0">
                <a:latin typeface="Calibri" charset="0"/>
              </a:rPr>
              <a:t>–</a:t>
            </a:r>
            <a:r>
              <a:rPr lang="en-US" dirty="0" smtClean="0">
                <a:latin typeface="Calibri" charset="0"/>
              </a:rPr>
              <a:t> to effectively demolish the bondage of Satan.</a:t>
            </a:r>
            <a:endParaRPr lang="en-US" i="1" dirty="0">
              <a:latin typeface="Calibri" charset="0"/>
            </a:endParaRPr>
          </a:p>
        </p:txBody>
      </p:sp>
    </p:spTree>
    <p:extLst>
      <p:ext uri="{BB962C8B-B14F-4D97-AF65-F5344CB8AC3E}">
        <p14:creationId xmlns:p14="http://schemas.microsoft.com/office/powerpoint/2010/main" val="2661458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lstStyle/>
          <a:p>
            <a:r>
              <a:rPr lang="en-US" dirty="0" smtClean="0"/>
              <a:t>There is treasure in conflict at the trap of offense.</a:t>
            </a:r>
          </a:p>
          <a:p>
            <a:r>
              <a:rPr lang="en-US" dirty="0" smtClean="0"/>
              <a:t>The opportunity to transform your conflict stories from Wildfire stories to Peacefire stories will often be found at the trap of offense in each conflict.</a:t>
            </a:r>
            <a:endParaRPr lang="en-US" dirty="0"/>
          </a:p>
        </p:txBody>
      </p:sp>
    </p:spTree>
    <p:extLst>
      <p:ext uri="{BB962C8B-B14F-4D97-AF65-F5344CB8AC3E}">
        <p14:creationId xmlns:p14="http://schemas.microsoft.com/office/powerpoint/2010/main" val="126476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When the enemy snares a Christian in the trap of offense, it is God’s desire to not only deliver the Christian from the trap, but to destroy the enemy’s work in the process </a:t>
            </a:r>
            <a:r>
              <a:rPr lang="mr-IN" dirty="0" smtClean="0">
                <a:latin typeface="Calibri" charset="0"/>
              </a:rPr>
              <a:t>–</a:t>
            </a:r>
            <a:r>
              <a:rPr lang="en-US" dirty="0" smtClean="0">
                <a:latin typeface="Calibri" charset="0"/>
              </a:rPr>
              <a:t> to set the captive free.</a:t>
            </a:r>
            <a:endParaRPr lang="en-US" i="1" dirty="0">
              <a:latin typeface="Calibri" charset="0"/>
            </a:endParaRPr>
          </a:p>
        </p:txBody>
      </p:sp>
    </p:spTree>
    <p:extLst>
      <p:ext uri="{BB962C8B-B14F-4D97-AF65-F5344CB8AC3E}">
        <p14:creationId xmlns:p14="http://schemas.microsoft.com/office/powerpoint/2010/main" val="3634033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When we bring our disobedience (our contribution to the conflict) before the Lord, He delivers us, sets us free and changes our priorities to fall in line with His purposes.</a:t>
            </a:r>
            <a:endParaRPr lang="en-US" i="1" dirty="0">
              <a:latin typeface="Calibri" charset="0"/>
            </a:endParaRPr>
          </a:p>
        </p:txBody>
      </p:sp>
    </p:spTree>
    <p:extLst>
      <p:ext uri="{BB962C8B-B14F-4D97-AF65-F5344CB8AC3E}">
        <p14:creationId xmlns:p14="http://schemas.microsoft.com/office/powerpoint/2010/main" val="4042537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fontScale="92500"/>
          </a:bodyPr>
          <a:lstStyle/>
          <a:p>
            <a:r>
              <a:rPr lang="en-US" dirty="0" smtClean="0">
                <a:latin typeface="Calibri" charset="0"/>
              </a:rPr>
              <a:t>He then empowers us to avenge our disobedience and destroy the works of the Devil through the love of Jesus Christ.</a:t>
            </a:r>
          </a:p>
          <a:p>
            <a:pPr lvl="1"/>
            <a:r>
              <a:rPr lang="en-US" dirty="0"/>
              <a:t>For the weapons of our warfare </a:t>
            </a:r>
            <a:r>
              <a:rPr lang="en-US" i="1" dirty="0"/>
              <a:t>are</a:t>
            </a:r>
            <a:r>
              <a:rPr lang="en-US" dirty="0"/>
              <a:t> not carnal but mighty in God for pulling down strongholds, casting down arguments and every high thing that exalts itself against the knowledge of God, bringing every thought into captivity to the obedience of Christ, and being ready to avenge all disobedience when your obedience is fulfilled. 2 Cor. 10:4-</a:t>
            </a:r>
            <a:r>
              <a:rPr lang="en-US" dirty="0" smtClean="0"/>
              <a:t>6</a:t>
            </a:r>
            <a:endParaRPr lang="en-US" dirty="0"/>
          </a:p>
        </p:txBody>
      </p:sp>
    </p:spTree>
    <p:extLst>
      <p:ext uri="{BB962C8B-B14F-4D97-AF65-F5344CB8AC3E}">
        <p14:creationId xmlns:p14="http://schemas.microsoft.com/office/powerpoint/2010/main" val="271458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When we reconcile with God and then reconcile and restore relationship with those we have offended or those who have offended us, we destroy the works of the Devil and experience Jesus Christ’s transforming peace.</a:t>
            </a:r>
            <a:endParaRPr lang="en-US" dirty="0"/>
          </a:p>
        </p:txBody>
      </p:sp>
    </p:spTree>
    <p:extLst>
      <p:ext uri="{BB962C8B-B14F-4D97-AF65-F5344CB8AC3E}">
        <p14:creationId xmlns:p14="http://schemas.microsoft.com/office/powerpoint/2010/main" val="258313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God’s Purpose Changes Our Priorities</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This concludes our discussion about how pursuing God’s purposes in conflict will change our priorities.</a:t>
            </a:r>
          </a:p>
          <a:p>
            <a:r>
              <a:rPr lang="en-US" dirty="0" smtClean="0">
                <a:latin typeface="Calibri" charset="0"/>
              </a:rPr>
              <a:t>When we align ourselves with His purposes at the trap of offense, our priorities will be transformed, as will our conflict stories.</a:t>
            </a:r>
            <a:endParaRPr lang="en-US" dirty="0"/>
          </a:p>
        </p:txBody>
      </p:sp>
    </p:spTree>
    <p:extLst>
      <p:ext uri="{BB962C8B-B14F-4D97-AF65-F5344CB8AC3E}">
        <p14:creationId xmlns:p14="http://schemas.microsoft.com/office/powerpoint/2010/main" val="1037622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God’s Purpose Changes Our Priorities</a:t>
            </a:r>
            <a:endParaRPr lang="en-US" dirty="0"/>
          </a:p>
        </p:txBody>
      </p:sp>
      <p:sp>
        <p:nvSpPr>
          <p:cNvPr id="3" name="Content Placeholder 2"/>
          <p:cNvSpPr>
            <a:spLocks noGrp="1"/>
          </p:cNvSpPr>
          <p:nvPr>
            <p:ph idx="1"/>
          </p:nvPr>
        </p:nvSpPr>
        <p:spPr/>
        <p:txBody>
          <a:bodyPr anchor="ctr">
            <a:normAutofit/>
          </a:bodyPr>
          <a:lstStyle/>
          <a:p>
            <a:r>
              <a:rPr lang="en-US" dirty="0" smtClean="0">
                <a:latin typeface="Calibri" charset="0"/>
              </a:rPr>
              <a:t>In the next lecture, we begin a discussion about God’s power for extinguishing conflict wildfires and how it changes our possibilities.</a:t>
            </a:r>
            <a:endParaRPr lang="en-US" dirty="0"/>
          </a:p>
        </p:txBody>
      </p:sp>
    </p:spTree>
    <p:extLst>
      <p:ext uri="{BB962C8B-B14F-4D97-AF65-F5344CB8AC3E}">
        <p14:creationId xmlns:p14="http://schemas.microsoft.com/office/powerpoint/2010/main" val="892436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331E9-4C9B-4C57-84E9-90680A549A13}"/>
              </a:ext>
            </a:extLst>
          </p:cNvPr>
          <p:cNvSpPr>
            <a:spLocks noGrp="1"/>
          </p:cNvSpPr>
          <p:nvPr>
            <p:ph type="title"/>
          </p:nvPr>
        </p:nvSpPr>
        <p:spPr/>
        <p:txBody>
          <a:bodyPr/>
          <a:lstStyle/>
          <a:p>
            <a:pPr algn="ctr"/>
            <a:r>
              <a:rPr lang="en-US" dirty="0"/>
              <a:t>Lecture 13</a:t>
            </a:r>
          </a:p>
        </p:txBody>
      </p:sp>
      <p:sp>
        <p:nvSpPr>
          <p:cNvPr id="3" name="Content Placeholder 2">
            <a:extLst>
              <a:ext uri="{FF2B5EF4-FFF2-40B4-BE49-F238E27FC236}">
                <a16:creationId xmlns="" xmlns:a16="http://schemas.microsoft.com/office/drawing/2014/main" id="{448F06D8-2E51-4BD9-B868-5642B67935E6}"/>
              </a:ext>
            </a:extLst>
          </p:cNvPr>
          <p:cNvSpPr>
            <a:spLocks noGrp="1"/>
          </p:cNvSpPr>
          <p:nvPr>
            <p:ph idx="1"/>
          </p:nvPr>
        </p:nvSpPr>
        <p:spPr>
          <a:xfrm>
            <a:off x="615557" y="1723843"/>
            <a:ext cx="7886700" cy="4417257"/>
          </a:xfrm>
        </p:spPr>
        <p:txBody>
          <a:bodyPr>
            <a:noAutofit/>
          </a:bodyPr>
          <a:lstStyle/>
          <a:p>
            <a:r>
              <a:rPr lang="en-US" dirty="0"/>
              <a:t>God pursues four </a:t>
            </a:r>
            <a:r>
              <a:rPr lang="en-US" dirty="0" smtClean="0"/>
              <a:t>objectives </a:t>
            </a:r>
            <a:r>
              <a:rPr lang="en-US" dirty="0"/>
              <a:t>at the trap of offense. </a:t>
            </a:r>
          </a:p>
          <a:p>
            <a:r>
              <a:rPr lang="en-US" dirty="0"/>
              <a:t>1. Deliverance from the trap. </a:t>
            </a:r>
          </a:p>
          <a:p>
            <a:r>
              <a:rPr lang="en-US" dirty="0"/>
              <a:t>2. Transformation of what the trap exposed about us. </a:t>
            </a:r>
          </a:p>
          <a:p>
            <a:r>
              <a:rPr lang="en-US" dirty="0"/>
              <a:t>3. Restoration of broken relationships with God and others. </a:t>
            </a:r>
          </a:p>
          <a:p>
            <a:r>
              <a:rPr lang="en-US" dirty="0"/>
              <a:t>4. Destroy the works of the adversary.</a:t>
            </a:r>
          </a:p>
        </p:txBody>
      </p:sp>
    </p:spTree>
    <p:extLst>
      <p:ext uri="{BB962C8B-B14F-4D97-AF65-F5344CB8AC3E}">
        <p14:creationId xmlns:p14="http://schemas.microsoft.com/office/powerpoint/2010/main" val="277105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lstStyle/>
          <a:p>
            <a:r>
              <a:rPr lang="en-US" dirty="0" smtClean="0"/>
              <a:t>Just as the adversary has objectives at the trap of offense, so does the Lord.</a:t>
            </a:r>
            <a:endParaRPr lang="en-US" dirty="0"/>
          </a:p>
        </p:txBody>
      </p:sp>
    </p:spTree>
    <p:extLst>
      <p:ext uri="{BB962C8B-B14F-4D97-AF65-F5344CB8AC3E}">
        <p14:creationId xmlns:p14="http://schemas.microsoft.com/office/powerpoint/2010/main" val="47690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lstStyle/>
          <a:p>
            <a:r>
              <a:rPr lang="en-US" dirty="0" smtClean="0"/>
              <a:t>Just as the adversary has objectives at the trap of offense, so does the Lord.</a:t>
            </a:r>
          </a:p>
          <a:p>
            <a:r>
              <a:rPr lang="en-US" dirty="0" smtClean="0"/>
              <a:t>We will explore four objectives that God pursues when one of His sons or daughters is snared in the trap of offense.</a:t>
            </a:r>
            <a:endParaRPr lang="en-US" dirty="0"/>
          </a:p>
        </p:txBody>
      </p:sp>
    </p:spTree>
    <p:extLst>
      <p:ext uri="{BB962C8B-B14F-4D97-AF65-F5344CB8AC3E}">
        <p14:creationId xmlns:p14="http://schemas.microsoft.com/office/powerpoint/2010/main" val="257716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lstStyle/>
          <a:p>
            <a:r>
              <a:rPr lang="en-US" dirty="0" smtClean="0"/>
              <a:t>The Lord’s first objective is to deliver His people out of the trap and get them back where they belong </a:t>
            </a:r>
            <a:r>
              <a:rPr lang="mr-IN" dirty="0" smtClean="0"/>
              <a:t>–</a:t>
            </a:r>
            <a:r>
              <a:rPr lang="en-US" dirty="0" smtClean="0"/>
              <a:t> at the Peacefire.</a:t>
            </a:r>
            <a:endParaRPr lang="en-US" dirty="0"/>
          </a:p>
        </p:txBody>
      </p:sp>
    </p:spTree>
    <p:extLst>
      <p:ext uri="{BB962C8B-B14F-4D97-AF65-F5344CB8AC3E}">
        <p14:creationId xmlns:p14="http://schemas.microsoft.com/office/powerpoint/2010/main" val="203837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lstStyle/>
          <a:p>
            <a:r>
              <a:rPr lang="en-US" dirty="0" smtClean="0"/>
              <a:t>The Lord’s first objective is to deliver His people out of the trap and get them back where they belong </a:t>
            </a:r>
            <a:r>
              <a:rPr lang="mr-IN" dirty="0" smtClean="0"/>
              <a:t>–</a:t>
            </a:r>
            <a:r>
              <a:rPr lang="en-US" dirty="0" smtClean="0"/>
              <a:t> at the Peacefire.</a:t>
            </a:r>
          </a:p>
          <a:p>
            <a:r>
              <a:rPr lang="en-US" dirty="0" smtClean="0"/>
              <a:t>When we recognize that we are offended, the Lord instructs us to cut off the offending source and remove ourselves from the trap.</a:t>
            </a:r>
            <a:endParaRPr lang="en-US" dirty="0"/>
          </a:p>
        </p:txBody>
      </p:sp>
    </p:spTree>
    <p:extLst>
      <p:ext uri="{BB962C8B-B14F-4D97-AF65-F5344CB8AC3E}">
        <p14:creationId xmlns:p14="http://schemas.microsoft.com/office/powerpoint/2010/main" val="167015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fontScale="92500" lnSpcReduction="10000"/>
          </a:bodyPr>
          <a:lstStyle/>
          <a:p>
            <a:r>
              <a:rPr lang="en-US" dirty="0" smtClean="0"/>
              <a:t>But when we are blind to our situation </a:t>
            </a:r>
            <a:r>
              <a:rPr lang="mr-IN" dirty="0" smtClean="0"/>
              <a:t>–</a:t>
            </a:r>
            <a:r>
              <a:rPr lang="en-US" dirty="0" smtClean="0"/>
              <a:t> usually because we feel justified in our decision making process </a:t>
            </a:r>
            <a:r>
              <a:rPr lang="mr-IN" dirty="0" smtClean="0"/>
              <a:t>–</a:t>
            </a:r>
            <a:r>
              <a:rPr lang="en-US" dirty="0" smtClean="0"/>
              <a:t> the Lord undertakes a rescue of the lost sheep.</a:t>
            </a:r>
          </a:p>
          <a:p>
            <a:r>
              <a:rPr lang="en-US" dirty="0" smtClean="0"/>
              <a:t>We will talk more about the Lord’s rescue process in a future lecture.</a:t>
            </a:r>
          </a:p>
          <a:p>
            <a:r>
              <a:rPr lang="en-US" dirty="0" smtClean="0"/>
              <a:t>Regardless of how it happens, the Lord’s objective is to deliver His people from the trap and get them back where they belong at the Peacefire.</a:t>
            </a:r>
            <a:endParaRPr lang="en-US" dirty="0"/>
          </a:p>
        </p:txBody>
      </p:sp>
    </p:spTree>
    <p:extLst>
      <p:ext uri="{BB962C8B-B14F-4D97-AF65-F5344CB8AC3E}">
        <p14:creationId xmlns:p14="http://schemas.microsoft.com/office/powerpoint/2010/main" val="59568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Objectives at the Trap</a:t>
            </a:r>
            <a:endParaRPr lang="en-US" dirty="0"/>
          </a:p>
        </p:txBody>
      </p:sp>
      <p:sp>
        <p:nvSpPr>
          <p:cNvPr id="3" name="Content Placeholder 2"/>
          <p:cNvSpPr>
            <a:spLocks noGrp="1"/>
          </p:cNvSpPr>
          <p:nvPr>
            <p:ph idx="1"/>
          </p:nvPr>
        </p:nvSpPr>
        <p:spPr/>
        <p:txBody>
          <a:bodyPr anchor="ctr">
            <a:normAutofit/>
          </a:bodyPr>
          <a:lstStyle/>
          <a:p>
            <a:r>
              <a:rPr lang="en-US" dirty="0" smtClean="0"/>
              <a:t>The Lord’s second objective at the trap of offense is transformation.</a:t>
            </a:r>
            <a:endParaRPr lang="en-US" dirty="0"/>
          </a:p>
        </p:txBody>
      </p:sp>
    </p:spTree>
    <p:extLst>
      <p:ext uri="{BB962C8B-B14F-4D97-AF65-F5344CB8AC3E}">
        <p14:creationId xmlns:p14="http://schemas.microsoft.com/office/powerpoint/2010/main" val="1863021078"/>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3298</TotalTime>
  <Words>1649</Words>
  <Application>Microsoft Macintosh PowerPoint</Application>
  <PresentationFormat>On-screen Show (4:3)</PresentationFormat>
  <Paragraphs>101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Black</vt:lpstr>
      <vt:lpstr>Restoring Relationships Transforming Justice</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PowerPoint Presentation</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Objectives at the Trap</vt:lpstr>
      <vt:lpstr>God’s Purpose Changes Our Priorities</vt:lpstr>
      <vt:lpstr>God’s Purpose Changes Our Priorities</vt:lpstr>
      <vt:lpstr>Lecture 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Restore Relationships Restore Justice</dc:title>
  <dc:creator>Brian DeCook</dc:creator>
  <cp:lastModifiedBy>Brian DeCook</cp:lastModifiedBy>
  <cp:revision>12</cp:revision>
  <dcterms:created xsi:type="dcterms:W3CDTF">2018-03-10T16:19:32Z</dcterms:created>
  <dcterms:modified xsi:type="dcterms:W3CDTF">2018-03-31T18:59:26Z</dcterms:modified>
</cp:coreProperties>
</file>