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Theological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Male and female </a:t>
            </a:r>
          </a:p>
          <a:p>
            <a:r>
              <a:rPr lang="en-US" dirty="0"/>
              <a:t>Gender distinction is important </a:t>
            </a:r>
          </a:p>
          <a:p>
            <a:pPr lvl="1"/>
            <a:r>
              <a:rPr lang="en-US" dirty="0"/>
              <a:t>Distinction vs. rigid stereotypes</a:t>
            </a:r>
          </a:p>
          <a:p>
            <a:r>
              <a:rPr lang="en-US" dirty="0"/>
              <a:t>Human identity – sexed and embodied</a:t>
            </a:r>
          </a:p>
          <a:p>
            <a:r>
              <a:rPr lang="en-US" dirty="0"/>
              <a:t>General revelation </a:t>
            </a:r>
            <a:r>
              <a:rPr lang="en-US" dirty="0">
                <a:sym typeface="Wingdings" panose="05000000000000000000" pitchFamily="2" charset="2"/>
              </a:rPr>
              <a:t> bodies</a:t>
            </a:r>
          </a:p>
          <a:p>
            <a:r>
              <a:rPr lang="en-US" dirty="0">
                <a:sym typeface="Wingdings" panose="05000000000000000000" pitchFamily="2" charset="2"/>
              </a:rPr>
              <a:t>De- and re-construct cultural stereotypes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3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Integrity of sex differences</a:t>
            </a:r>
          </a:p>
          <a:p>
            <a:endParaRPr lang="en-US" dirty="0"/>
          </a:p>
          <a:p>
            <a:r>
              <a:rPr lang="en-US" dirty="0"/>
              <a:t>Compassionate management of gender dysphoria</a:t>
            </a:r>
          </a:p>
          <a:p>
            <a:endParaRPr lang="en-US" dirty="0"/>
          </a:p>
          <a:p>
            <a:r>
              <a:rPr lang="en-US" dirty="0"/>
              <a:t>Meaning making, identity, and community</a:t>
            </a:r>
          </a:p>
        </p:txBody>
      </p:sp>
    </p:spTree>
    <p:extLst>
      <p:ext uri="{BB962C8B-B14F-4D97-AF65-F5344CB8AC3E}">
        <p14:creationId xmlns:p14="http://schemas.microsoft.com/office/powerpoint/2010/main" val="152090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Wingdings</vt:lpstr>
      <vt:lpstr>Arial</vt:lpstr>
      <vt:lpstr>Office Theme</vt:lpstr>
      <vt:lpstr>Theological reflections</vt:lpstr>
      <vt:lpstr>Integrated approach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13</cp:revision>
  <dcterms:created xsi:type="dcterms:W3CDTF">2020-03-31T14:09:54Z</dcterms:created>
  <dcterms:modified xsi:type="dcterms:W3CDTF">2020-03-31T14:16:02Z</dcterms:modified>
</cp:coreProperties>
</file>