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2"/>
  </p:notesMasterIdLst>
  <p:sldIdLst>
    <p:sldId id="674" r:id="rId2"/>
    <p:sldId id="675" r:id="rId3"/>
    <p:sldId id="676" r:id="rId4"/>
    <p:sldId id="678" r:id="rId5"/>
    <p:sldId id="677" r:id="rId6"/>
    <p:sldId id="679" r:id="rId7"/>
    <p:sldId id="680" r:id="rId8"/>
    <p:sldId id="681" r:id="rId9"/>
    <p:sldId id="682" r:id="rId10"/>
    <p:sldId id="683" r:id="rId1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google.com/url?sa=i&amp;rct=j&amp;q=&amp;esrc=s&amp;source=images&amp;cd=&amp;cad=rja&amp;uact=8&amp;ved=0ahUKEwipr5qNqoXXAhXLSyYKHe_SCWUQjRwIBw&amp;url=http://www.victorianweb.org/painting/holl/paintings/5.html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hyperlink" Target="https://www.google.com/url?sa=i&amp;rct=j&amp;q=&amp;esrc=s&amp;source=images&amp;cd=&amp;cad=rja&amp;uact=8&amp;ved=0ahUKEwjj69-YqIXXAhUJPiYKHQhMAYkQjRwIBw&amp;url=https://www.shareicon.net/coffee-food-mug-hot-drink-tea-cup-food-and-restaurant-836765&amp;psig=AOvVaw2wY5GwAdWahOh_4QZbs-Nz&amp;ust=1508798863144559" TargetMode="External"/><Relationship Id="rId2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www.google.com/url?sa=i&amp;rct=j&amp;q=&amp;esrc=s&amp;source=images&amp;cd=&amp;cad=rja&amp;uact=8&amp;ved=0ahUKEwjZ4KDZp4XXAhXBYiYKHXt-Ae4QjRwIBw&amp;url=https://www.onlinewebfonts.com/icon/401206&amp;psig=AOvVaw3aN94wEdHyr7uqbznWT5xi&amp;ust=1508798777330127" TargetMode="External"/><Relationship Id="rId4" Type="http://schemas.openxmlformats.org/officeDocument/2006/relationships/hyperlink" Target="https://www.google.com/url?sa=i&amp;rct=j&amp;q=&amp;esrc=s&amp;source=images&amp;cd=&amp;cad=rja&amp;uact=8&amp;ved=0ahUKEwiSlonRp4XXAhWGPCYKHULTBeUQjRwIBw&amp;url=https://openclipart.org/tags/house%20icon&amp;psig=AOvVaw3aN94wEdHyr7uqbznWT5xi&amp;ust=150879877733012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I4J3nqIXXAhXKPiYKHdyVBggQjRwIBw&amp;url=https://www.flaticon.com/free-icon/time-management_14135&amp;psig=AOvVaw32AXfy8p7HZkjDyQLXrwIU&amp;ust=1508799088662656" TargetMode="External"/><Relationship Id="rId2" Type="http://schemas.openxmlformats.org/officeDocument/2006/relationships/hyperlink" Target="https://www.google.com/url?sa=i&amp;rct=j&amp;q=&amp;esrc=s&amp;source=images&amp;cd=&amp;cad=rja&amp;uact=8&amp;ved=0ahUKEwiSlonRp4XXAhWGPCYKHULTBeUQjRwIBw&amp;url=https://openclipart.org/tags/house%20icon&amp;psig=AOvVaw3aN94wEdHyr7uqbznWT5xi&amp;ust=150879877733012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jMtp6QqYXXAhUMPiYKHbpKAMAQjRwIBw&amp;url=https://publicdomainvectors.org/en/free-clipart/AIGA-airport-transfer-sign-vector-graphics/16097.html&amp;psig=AOvVaw0iQkrpoWx24mjGFTaUkshU&amp;ust=1508799130424822" TargetMode="External"/><Relationship Id="rId2" Type="http://schemas.openxmlformats.org/officeDocument/2006/relationships/hyperlink" Target="https://www.google.com/url?sa=i&amp;rct=j&amp;q=&amp;esrc=s&amp;source=images&amp;cd=&amp;cad=rja&amp;uact=8&amp;ved=0ahUKEwiSlonRp4XXAhWGPCYKHULTBeUQjRwIBw&amp;url=https://openclipart.org/tags/house%20icon&amp;psig=AOvVaw3aN94wEdHyr7uqbznWT5xi&amp;ust=150879877733012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X_6HCqYXXAhXDKCYKHW4UD_IQjRwIBw&amp;url=http://clipart-library.com/save-money-icon.html&amp;psig=AOvVaw2UAp3BssjeQ5H1SpZUD8eC&amp;ust=1508799262804346" TargetMode="External"/><Relationship Id="rId2" Type="http://schemas.openxmlformats.org/officeDocument/2006/relationships/hyperlink" Target="https://www.google.com/url?sa=i&amp;rct=j&amp;q=&amp;esrc=s&amp;source=images&amp;cd=&amp;cad=rja&amp;uact=8&amp;ved=0ahUKEwiSlonRp4XXAhWGPCYKHULTBeUQjRwIBw&amp;url=https://openclipart.org/tags/house%20icon&amp;psig=AOvVaw3aN94wEdHyr7uqbznWT5xi&amp;ust=150879877733012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hyperlink" Target="https://www.google.com/url?sa=i&amp;rct=j&amp;q=&amp;esrc=s&amp;source=images&amp;cd=&amp;cad=rja&amp;uact=8&amp;ved=0ahUKEwjfrqHBk4XXAhXJr1QKHSBUA9MQjRwIBw&amp;url=https://cliparts.zone/bible-icon-cliparts&amp;psig=AOvVaw36G3HOJwXnDlqdX41JE0VC&amp;ust=150879337281607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63792" y="764704"/>
            <a:ext cx="8180445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Comunidad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Reflexiones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11, Lección 3. TAREA #3</a:t>
            </a:r>
          </a:p>
        </p:txBody>
      </p:sp>
      <p:pic>
        <p:nvPicPr>
          <p:cNvPr id="411650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132856"/>
            <a:ext cx="4933950" cy="3867150"/>
          </a:xfrm>
          <a:prstGeom prst="rect">
            <a:avLst/>
          </a:prstGeom>
          <a:noFill/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251520" y="1772816"/>
            <a:ext cx="3528392" cy="45365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Unidades 10, 11 y 12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Leer uno de estos dos libros: 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Edificando Damas Cristianas</a:t>
            </a:r>
            <a:r>
              <a:rPr lang="es-MX" sz="2400" b="1" dirty="0" smtClean="0"/>
              <a:t>; Frederick T. Allen (1998). 145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Mujeres, Un Perfil Bíblico</a:t>
            </a:r>
            <a:r>
              <a:rPr lang="es-MX" sz="2400" b="1" dirty="0" smtClean="0"/>
              <a:t>; </a:t>
            </a:r>
            <a:r>
              <a:rPr lang="es-MX" sz="2400" b="1" dirty="0" err="1" smtClean="0"/>
              <a:t>Harvestime</a:t>
            </a:r>
            <a:r>
              <a:rPr lang="es-MX" sz="2400" b="1" dirty="0" smtClean="0"/>
              <a:t> International </a:t>
            </a:r>
            <a:r>
              <a:rPr lang="es-MX" sz="2400" b="1" dirty="0" err="1" smtClean="0"/>
              <a:t>Institute</a:t>
            </a:r>
            <a:r>
              <a:rPr lang="es-MX" sz="2400" b="1" dirty="0" smtClean="0"/>
              <a:t>. 146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9512" y="764704"/>
            <a:ext cx="87849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Reflexiones sobre </a:t>
            </a:r>
          </a:p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la Hospitalidad</a:t>
            </a:r>
          </a:p>
          <a:p>
            <a:pPr algn="ctr"/>
            <a:endParaRPr lang="es-MX" sz="5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5400" dirty="0" smtClean="0">
                <a:latin typeface="Arial Black" pitchFamily="34" charset="0"/>
              </a:rPr>
              <a:t>Romanos 12:9-18</a:t>
            </a:r>
          </a:p>
          <a:p>
            <a:pPr algn="ctr"/>
            <a:r>
              <a:rPr lang="es-MX" sz="5400" dirty="0" smtClean="0">
                <a:latin typeface="Arial Black" pitchFamily="34" charset="0"/>
              </a:rPr>
              <a:t>Hebreos 13:2</a:t>
            </a:r>
            <a:endParaRPr lang="es-MX" sz="5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0" y="476672"/>
            <a:ext cx="87849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Reflexiones sobre </a:t>
            </a:r>
          </a:p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la Hospitalidad</a:t>
            </a:r>
          </a:p>
          <a:p>
            <a:pPr algn="ctr"/>
            <a:endParaRPr lang="es-MX" sz="5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5400" dirty="0" smtClean="0">
                <a:latin typeface="Arial Black" pitchFamily="34" charset="0"/>
              </a:rPr>
              <a:t>¿Dónde?</a:t>
            </a:r>
            <a:r>
              <a:rPr lang="es-MX" sz="5400" dirty="0">
                <a:latin typeface="Arial Black" pitchFamily="34" charset="0"/>
              </a:rPr>
              <a:t> </a:t>
            </a:r>
            <a:endParaRPr lang="es-MX" sz="5400" dirty="0" smtClean="0">
              <a:latin typeface="Arial Black" pitchFamily="34" charset="0"/>
            </a:endParaRPr>
          </a:p>
          <a:p>
            <a:pPr algn="ctr"/>
            <a:r>
              <a:rPr lang="es-MX" sz="5400" dirty="0" smtClean="0">
                <a:latin typeface="Arial Black" pitchFamily="34" charset="0"/>
              </a:rPr>
              <a:t>¿Cuándo? </a:t>
            </a:r>
          </a:p>
          <a:p>
            <a:pPr algn="ctr"/>
            <a:r>
              <a:rPr lang="es-MX" sz="5400" dirty="0" smtClean="0">
                <a:latin typeface="Arial Black" pitchFamily="34" charset="0"/>
              </a:rPr>
              <a:t>¿Cómo?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pic>
        <p:nvPicPr>
          <p:cNvPr id="5" name="Picture 2" descr="Resultado de imagen para Church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140968"/>
            <a:ext cx="3096344" cy="2664296"/>
          </a:xfrm>
          <a:prstGeom prst="rect">
            <a:avLst/>
          </a:prstGeom>
          <a:noFill/>
        </p:spPr>
      </p:pic>
      <p:sp>
        <p:nvSpPr>
          <p:cNvPr id="401410" name="AutoShape 2" descr="Resultado de imagen para house icon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4733925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1412" name="AutoShape 4" descr="Resultado de imagen para house icon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4733925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01414" name="Picture 6" descr="Imagen relacionad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04664"/>
            <a:ext cx="3573016" cy="3573016"/>
          </a:xfrm>
          <a:prstGeom prst="rect">
            <a:avLst/>
          </a:prstGeom>
          <a:noFill/>
        </p:spPr>
      </p:pic>
      <p:pic>
        <p:nvPicPr>
          <p:cNvPr id="401416" name="Picture 8" descr="Resultado de imagen para restaurant icon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548680"/>
            <a:ext cx="3312368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01410" name="AutoShape 2" descr="Resultado de imagen para house ico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4733925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1412" name="AutoShape 4" descr="Resultado de imagen para house ico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4733925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07554" name="Picture 2" descr="Resultado de imagen para time icon fre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692696"/>
            <a:ext cx="5085184" cy="5085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01410" name="AutoShape 2" descr="Resultado de imagen para house ico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4733925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1412" name="AutoShape 4" descr="Resultado de imagen para house ico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4733925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07556" name="Picture 4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0"/>
            <a:ext cx="5451326" cy="5451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01410" name="AutoShape 2" descr="Resultado de imagen para house ico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4733925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1412" name="AutoShape 4" descr="Resultado de imagen para house icon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4733925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09602" name="Picture 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60648"/>
            <a:ext cx="6057875" cy="5502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1124744"/>
            <a:ext cx="88204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8800" dirty="0" smtClean="0">
                <a:latin typeface="Arial Black" pitchFamily="34" charset="0"/>
              </a:rPr>
              <a:t>Identidad</a:t>
            </a:r>
          </a:p>
          <a:p>
            <a:pPr algn="r"/>
            <a:r>
              <a:rPr lang="es-MX" sz="8800" dirty="0" smtClean="0">
                <a:latin typeface="Arial Black" pitchFamily="34" charset="0"/>
              </a:rPr>
              <a:t>Reputación</a:t>
            </a:r>
          </a:p>
          <a:p>
            <a:pPr algn="r"/>
            <a:r>
              <a:rPr lang="es-MX" sz="8800" dirty="0" smtClean="0">
                <a:latin typeface="Arial Black" pitchFamily="34" charset="0"/>
              </a:rPr>
              <a:t>Decisiones</a:t>
            </a:r>
          </a:p>
          <a:p>
            <a:pPr algn="r"/>
            <a:endParaRPr lang="es-MX" sz="7200" dirty="0" smtClean="0">
              <a:latin typeface="Arial Black" pitchFamily="34" charset="0"/>
            </a:endParaRPr>
          </a:p>
        </p:txBody>
      </p:sp>
      <p:pic>
        <p:nvPicPr>
          <p:cNvPr id="6" name="Picture 2" descr="Resultado de imagen para Church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2467782" cy="1296144"/>
          </a:xfrm>
          <a:prstGeom prst="rect">
            <a:avLst/>
          </a:prstGeom>
          <a:noFill/>
        </p:spPr>
      </p:pic>
      <p:pic>
        <p:nvPicPr>
          <p:cNvPr id="7" name="Picture 2" descr="Resultado de imagen para bible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1134384" cy="126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5259</TotalTime>
  <Words>214</Words>
  <Application>Microsoft Office PowerPoint</Application>
  <PresentationFormat>Presentación en pantalla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2017-11-27T19:35:03Z</dcterms:modified>
</cp:coreProperties>
</file>