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notesMasterIdLst>
    <p:notesMasterId r:id="rId12"/>
  </p:notesMasterIdLst>
  <p:sldIdLst>
    <p:sldId id="674" r:id="rId2"/>
    <p:sldId id="675" r:id="rId3"/>
    <p:sldId id="676" r:id="rId4"/>
    <p:sldId id="678" r:id="rId5"/>
    <p:sldId id="677" r:id="rId6"/>
    <p:sldId id="679" r:id="rId7"/>
    <p:sldId id="680" r:id="rId8"/>
    <p:sldId id="681" r:id="rId9"/>
    <p:sldId id="682" r:id="rId10"/>
    <p:sldId id="683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  <a:srgbClr val="0E42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65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457F6-5BC5-47F8-B9D2-DD39CF102758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33EDD3-A321-4FF0-99BD-D68D4F5672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hyperlink" Target="https://www.google.com/url?sa=i&amp;rct=j&amp;q=&amp;esrc=s&amp;source=images&amp;cd=&amp;cad=rja&amp;uact=8&amp;ved=0ahUKEwipr5qNqoXXAhXLSyYKHe_SCWUQjRwIBw&amp;url=http://www.victorianweb.org/painting/holl/paintings/5.html&amp;psig=AOvVaw0dww480ZVVVQ_H4kjIx46-&amp;ust=1508785923674083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url?sa=i&amp;rct=j&amp;q=&amp;esrc=s&amp;source=images&amp;cd=&amp;cad=rja&amp;uact=8&amp;ved=0ahUKEwjk-OOtw__WAhXERSYKHSvOB0cQjRwIBw&amp;url=https://www.123rf.com/photo_38329508_stock-vector-color-vector-sketch-of-human-race-women.html&amp;psig=AOvVaw3QrjcfwPlH_YKDSZOc29Zx&amp;ust=1508599619935269" TargetMode="External"/><Relationship Id="rId3" Type="http://schemas.openxmlformats.org/officeDocument/2006/relationships/image" Target="../media/image3.jpeg"/><Relationship Id="rId7" Type="http://schemas.openxmlformats.org/officeDocument/2006/relationships/image" Target="../media/image5.jpeg"/><Relationship Id="rId2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m/url?sa=i&amp;rct=j&amp;q=&amp;esrc=s&amp;source=images&amp;cd=&amp;cad=rja&amp;uact=8&amp;ved=0ahUKEwiow-fiwf_WAhWEeSYKHYHgA-QQjRwIBw&amp;url=http://www.istockphoto.com/mx/vector/los-iconos-de-retratos-de-mujeres-diferentes-razas-diferentes-emociones-conjunto-de-gm693623846-128823435&amp;psig=AOvVaw3QrjcfwPlH_YKDSZOc29Zx&amp;ust=1508599619935269" TargetMode="External"/><Relationship Id="rId11" Type="http://schemas.openxmlformats.org/officeDocument/2006/relationships/image" Target="../media/image7.jpeg"/><Relationship Id="rId5" Type="http://schemas.openxmlformats.org/officeDocument/2006/relationships/image" Target="../media/image4.jpeg"/><Relationship Id="rId10" Type="http://schemas.openxmlformats.org/officeDocument/2006/relationships/hyperlink" Target="https://www.google.com/url?sa=i&amp;rct=j&amp;q=&amp;esrc=s&amp;source=images&amp;cd=&amp;cad=rja&amp;uact=8&amp;ved=0ahUKEwilzLC9w__WAhUD7iYKHbyjCj4QjRwIBw&amp;url=http://www.istockphoto.com/vector/avatars-people-of-different-ages-gm529836687-54066168&amp;psig=AOvVaw3QrjcfwPlH_YKDSZOc29Zx&amp;ust=1508599619935269" TargetMode="External"/><Relationship Id="rId4" Type="http://schemas.openxmlformats.org/officeDocument/2006/relationships/hyperlink" Target="https://www.google.com/url?sa=i&amp;rct=j&amp;q=&amp;esrc=s&amp;source=images&amp;cd=&amp;cad=rja&amp;uact=8&amp;ved=0ahUKEwiv0bK3wf_WAhWB2SYKHeybBr4QjRwIBw&amp;url=https://es.123rf.com/photo_61111886_equipo-de-personas-multietnicas--iconos-de-la-cara-sonriente-las-personas-con-diferentes-razas-y-col.html&amp;psig=AOvVaw3Zr6vRyxa0QlzNdC9zDSHx&amp;ust=1508599496028135" TargetMode="External"/><Relationship Id="rId9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8.png"/><Relationship Id="rId7" Type="http://schemas.openxmlformats.org/officeDocument/2006/relationships/hyperlink" Target="https://www.google.com/url?sa=i&amp;rct=j&amp;q=&amp;esrc=s&amp;source=images&amp;cd=&amp;cad=rja&amp;uact=8&amp;ved=0ahUKEwjj69-YqIXXAhUJPiYKHQhMAYkQjRwIBw&amp;url=https://www.shareicon.net/coffee-food-mug-hot-drink-tea-cup-food-and-restaurant-836765&amp;psig=AOvVaw2wY5GwAdWahOh_4QZbs-Nz&amp;ust=1508798863144559" TargetMode="External"/><Relationship Id="rId2" Type="http://schemas.openxmlformats.org/officeDocument/2006/relationships/hyperlink" Target="https://www.google.com/url?sa=i&amp;rct=j&amp;q=&amp;esrc=s&amp;source=images&amp;cd=&amp;cad=rja&amp;uact=8&amp;ved=0ahUKEwiDrIKBhoXXAhWBOSYKHVQtDR0QjRwIBw&amp;url=https://www.flaticon.com/free-icon/church-black-silhouette-with-a-cross-on-top_34127&amp;psig=AOvVaw2kFH6ERI44okjUzCyyqwJK&amp;ust=1508789738872511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hyperlink" Target="https://www.google.com/url?sa=i&amp;rct=j&amp;q=&amp;esrc=s&amp;source=images&amp;cd=&amp;cad=rja&amp;uact=8&amp;ved=0ahUKEwjZ4KDZp4XXAhXBYiYKHXt-Ae4QjRwIBw&amp;url=https://www.onlinewebfonts.com/icon/401206&amp;psig=AOvVaw3aN94wEdHyr7uqbznWT5xi&amp;ust=1508798777330127" TargetMode="External"/><Relationship Id="rId4" Type="http://schemas.openxmlformats.org/officeDocument/2006/relationships/hyperlink" Target="https://www.google.com/url?sa=i&amp;rct=j&amp;q=&amp;esrc=s&amp;source=images&amp;cd=&amp;cad=rja&amp;uact=8&amp;ved=0ahUKEwiSlonRp4XXAhWGPCYKHULTBeUQjRwIBw&amp;url=https://openclipart.org/tags/house%20icon&amp;psig=AOvVaw3aN94wEdHyr7uqbznWT5xi&amp;ust=1508798777330127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i&amp;rct=j&amp;q=&amp;esrc=s&amp;source=images&amp;cd=&amp;cad=rja&amp;uact=8&amp;ved=0ahUKEwiI4J3nqIXXAhXKPiYKHdyVBggQjRwIBw&amp;url=https://www.flaticon.com/free-icon/time-management_14135&amp;psig=AOvVaw32AXfy8p7HZkjDyQLXrwIU&amp;ust=1508799088662656" TargetMode="External"/><Relationship Id="rId2" Type="http://schemas.openxmlformats.org/officeDocument/2006/relationships/hyperlink" Target="https://www.google.com/url?sa=i&amp;rct=j&amp;q=&amp;esrc=s&amp;source=images&amp;cd=&amp;cad=rja&amp;uact=8&amp;ved=0ahUKEwiSlonRp4XXAhWGPCYKHULTBeUQjRwIBw&amp;url=https://openclipart.org/tags/house%20icon&amp;psig=AOvVaw3aN94wEdHyr7uqbznWT5xi&amp;ust=1508798777330127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i&amp;rct=j&amp;q=&amp;esrc=s&amp;source=images&amp;cd=&amp;cad=rja&amp;uact=8&amp;ved=0ahUKEwjMtp6QqYXXAhUMPiYKHbpKAMAQjRwIBw&amp;url=https://publicdomainvectors.org/en/free-clipart/AIGA-airport-transfer-sign-vector-graphics/16097.html&amp;psig=AOvVaw0iQkrpoWx24mjGFTaUkshU&amp;ust=1508799130424822" TargetMode="External"/><Relationship Id="rId2" Type="http://schemas.openxmlformats.org/officeDocument/2006/relationships/hyperlink" Target="https://www.google.com/url?sa=i&amp;rct=j&amp;q=&amp;esrc=s&amp;source=images&amp;cd=&amp;cad=rja&amp;uact=8&amp;ved=0ahUKEwiSlonRp4XXAhWGPCYKHULTBeUQjRwIBw&amp;url=https://openclipart.org/tags/house%20icon&amp;psig=AOvVaw3aN94wEdHyr7uqbznWT5xi&amp;ust=1508798777330127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url?sa=i&amp;rct=j&amp;q=&amp;esrc=s&amp;source=images&amp;cd=&amp;cad=rja&amp;uact=8&amp;ved=0ahUKEwiX_6HCqYXXAhXDKCYKHW4UD_IQjRwIBw&amp;url=http://clipart-library.com/save-money-icon.html&amp;psig=AOvVaw2UAp3BssjeQ5H1SpZUD8eC&amp;ust=1508799262804346" TargetMode="External"/><Relationship Id="rId2" Type="http://schemas.openxmlformats.org/officeDocument/2006/relationships/hyperlink" Target="https://www.google.com/url?sa=i&amp;rct=j&amp;q=&amp;esrc=s&amp;source=images&amp;cd=&amp;cad=rja&amp;uact=8&amp;ved=0ahUKEwiSlonRp4XXAhWGPCYKHULTBeUQjRwIBw&amp;url=https://openclipart.org/tags/house%20icon&amp;psig=AOvVaw3aN94wEdHyr7uqbznWT5xi&amp;ust=1508798777330127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www.google.com/url?sa=i&amp;rct=j&amp;q=&amp;esrc=s&amp;source=images&amp;cd=&amp;cad=rja&amp;uact=8&amp;ved=0ahUKEwiDrIKBhoXXAhWBOSYKHVQtDR0QjRwIBw&amp;url=https://www.flaticon.com/free-icon/church-black-silhouette-with-a-cross-on-top_34127&amp;psig=AOvVaw2kFH6ERI44okjUzCyyqwJK&amp;ust=1508789738872511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hyperlink" Target="https://www.google.com/url?sa=i&amp;rct=j&amp;q=&amp;esrc=s&amp;source=images&amp;cd=&amp;cad=rja&amp;uact=8&amp;ved=0ahUKEwjfrqHBk4XXAhXJr1QKHSBUA9MQjRwIBw&amp;url=https://cliparts.zone/bible-icon-cliparts&amp;psig=AOvVaw36G3HOJwXnDlqdX41JE0VC&amp;ust=150879337281607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563792" y="764704"/>
            <a:ext cx="8180445" cy="43396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Unidad 11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La Iglesia Cuida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La Comunidad de la Mujer</a:t>
            </a:r>
          </a:p>
          <a:p>
            <a:pPr algn="ctr"/>
            <a:endParaRPr lang="es-MX" sz="1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1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1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1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Lección 3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Reflexiones</a:t>
            </a:r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48072" y="404664"/>
            <a:ext cx="8964488" cy="4495800"/>
          </a:xfrm>
        </p:spPr>
        <p:txBody>
          <a:bodyPr/>
          <a:lstStyle/>
          <a:p>
            <a:r>
              <a:rPr lang="es-MX" b="1" dirty="0" smtClean="0"/>
              <a:t>Unidad 11, Lección 3. TAREA #3</a:t>
            </a:r>
          </a:p>
        </p:txBody>
      </p:sp>
      <p:pic>
        <p:nvPicPr>
          <p:cNvPr id="411650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23928" y="2132856"/>
            <a:ext cx="4933950" cy="3867150"/>
          </a:xfrm>
          <a:prstGeom prst="rect">
            <a:avLst/>
          </a:prstGeom>
          <a:noFill/>
        </p:spPr>
      </p:pic>
      <p:sp>
        <p:nvSpPr>
          <p:cNvPr id="5" name="2 Marcador de contenido"/>
          <p:cNvSpPr txBox="1">
            <a:spLocks/>
          </p:cNvSpPr>
          <p:nvPr/>
        </p:nvSpPr>
        <p:spPr>
          <a:xfrm>
            <a:off x="251520" y="1772816"/>
            <a:ext cx="3528392" cy="453650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lvl="0" indent="-320040">
              <a:spcBef>
                <a:spcPts val="700"/>
              </a:spcBef>
              <a:buSzPct val="60000"/>
              <a:buFont typeface="Wingdings"/>
              <a:buChar char=""/>
              <a:defRPr/>
            </a:pPr>
            <a:r>
              <a:rPr lang="es-MX" sz="2400" b="1" dirty="0" smtClean="0">
                <a:solidFill>
                  <a:srgbClr val="FF0000"/>
                </a:solidFill>
              </a:rPr>
              <a:t>Unidades 10, 11 y 12</a:t>
            </a:r>
          </a:p>
          <a:p>
            <a:pPr marL="320040" lvl="0" indent="-320040">
              <a:spcBef>
                <a:spcPts val="700"/>
              </a:spcBef>
              <a:buSzPct val="60000"/>
              <a:buFont typeface="Wingdings"/>
              <a:buChar char=""/>
              <a:defRPr/>
            </a:pPr>
            <a:r>
              <a:rPr lang="es-MX" sz="2400" b="1" dirty="0" smtClean="0"/>
              <a:t>Leer uno de estos dos libros: </a:t>
            </a:r>
          </a:p>
          <a:p>
            <a:pPr marL="457200" lvl="0" indent="-457200">
              <a:spcBef>
                <a:spcPts val="700"/>
              </a:spcBef>
              <a:buSzPct val="60000"/>
              <a:buAutoNum type="alphaLcPeriod"/>
              <a:defRPr/>
            </a:pPr>
            <a:r>
              <a:rPr lang="es-MX" sz="2400" b="1" i="1" dirty="0" smtClean="0"/>
              <a:t>Edificando Damas Cristianas</a:t>
            </a:r>
            <a:r>
              <a:rPr lang="es-MX" sz="2400" b="1" dirty="0" smtClean="0"/>
              <a:t>; Frederick T. Allen (1998). 145 páginas.</a:t>
            </a:r>
          </a:p>
          <a:p>
            <a:pPr marL="457200" lvl="0" indent="-457200">
              <a:spcBef>
                <a:spcPts val="700"/>
              </a:spcBef>
              <a:buSzPct val="60000"/>
              <a:buAutoNum type="alphaLcPeriod"/>
              <a:defRPr/>
            </a:pPr>
            <a:r>
              <a:rPr lang="es-MX" sz="2400" b="1" i="1" dirty="0" smtClean="0"/>
              <a:t>Mujeres, Un Perfil Bíblico</a:t>
            </a:r>
            <a:r>
              <a:rPr lang="es-MX" sz="2400" b="1" dirty="0" smtClean="0"/>
              <a:t>; </a:t>
            </a:r>
            <a:r>
              <a:rPr lang="es-MX" sz="2400" b="1" dirty="0" err="1" smtClean="0"/>
              <a:t>Harvestime</a:t>
            </a:r>
            <a:r>
              <a:rPr lang="es-MX" sz="2400" b="1" dirty="0" smtClean="0"/>
              <a:t> International </a:t>
            </a:r>
            <a:r>
              <a:rPr lang="es-MX" sz="2400" b="1" dirty="0" err="1" smtClean="0"/>
              <a:t>Institute</a:t>
            </a:r>
            <a:r>
              <a:rPr lang="es-MX" sz="2400" b="1" dirty="0" smtClean="0"/>
              <a:t>. 146 páginas.</a:t>
            </a:r>
          </a:p>
          <a:p>
            <a:pPr marL="457200" lvl="0" indent="-457200">
              <a:spcBef>
                <a:spcPts val="700"/>
              </a:spcBef>
              <a:buSzPct val="60000"/>
              <a:buAutoNum type="alphaLcPeriod"/>
              <a:defRPr/>
            </a:pPr>
            <a:endParaRPr lang="es-MX" sz="2400" b="1" dirty="0" smtClean="0"/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endParaRPr lang="es-MX" sz="2400" b="1" dirty="0" smtClean="0">
              <a:solidFill>
                <a:schemeClr val="accent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cxnSp>
        <p:nvCxnSpPr>
          <p:cNvPr id="9" name="8 Conector recto"/>
          <p:cNvCxnSpPr/>
          <p:nvPr/>
        </p:nvCxnSpPr>
        <p:spPr>
          <a:xfrm>
            <a:off x="4067944" y="692696"/>
            <a:ext cx="0" cy="4176464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H="1">
            <a:off x="3995936" y="4797152"/>
            <a:ext cx="4680520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10 CuadroTexto"/>
          <p:cNvSpPr txBox="1"/>
          <p:nvPr/>
        </p:nvSpPr>
        <p:spPr>
          <a:xfrm rot="16200000">
            <a:off x="2459087" y="4052392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3995936" y="4963815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sp>
        <p:nvSpPr>
          <p:cNvPr id="74754" name="AutoShape 2" descr="Resultado de imagen para icono de mujer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74756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836712"/>
            <a:ext cx="1277665" cy="1224136"/>
          </a:xfrm>
          <a:prstGeom prst="rect">
            <a:avLst/>
          </a:prstGeom>
          <a:noFill/>
        </p:spPr>
      </p:pic>
      <p:sp>
        <p:nvSpPr>
          <p:cNvPr id="15" name="14 Flecha en U"/>
          <p:cNvSpPr/>
          <p:nvPr/>
        </p:nvSpPr>
        <p:spPr>
          <a:xfrm>
            <a:off x="4932040" y="188640"/>
            <a:ext cx="3024336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1618" name="AutoShape 2" descr="Resultado de imagen para icono de persona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11620" name="Picture 4" descr="Resultado de imagen para icono de personas diferentes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84168" y="2996952"/>
            <a:ext cx="2016224" cy="1513100"/>
          </a:xfrm>
          <a:prstGeom prst="rect">
            <a:avLst/>
          </a:prstGeom>
          <a:noFill/>
        </p:spPr>
      </p:pic>
      <p:pic>
        <p:nvPicPr>
          <p:cNvPr id="22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5976" y="3068960"/>
            <a:ext cx="1277665" cy="1224136"/>
          </a:xfrm>
          <a:prstGeom prst="rect">
            <a:avLst/>
          </a:prstGeom>
          <a:noFill/>
        </p:spPr>
      </p:pic>
      <p:sp>
        <p:nvSpPr>
          <p:cNvPr id="23" name="22 Flecha en U"/>
          <p:cNvSpPr/>
          <p:nvPr/>
        </p:nvSpPr>
        <p:spPr>
          <a:xfrm>
            <a:off x="4932040" y="2420888"/>
            <a:ext cx="1584176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1622" name="AutoShape 6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24" name="AutoShape 8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111626" name="Picture 10" descr="Resultado de imagen para icono de mujeres diferentes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660232" y="736927"/>
            <a:ext cx="2232248" cy="1899985"/>
          </a:xfrm>
          <a:prstGeom prst="rect">
            <a:avLst/>
          </a:prstGeom>
          <a:noFill/>
        </p:spPr>
      </p:pic>
      <p:sp>
        <p:nvSpPr>
          <p:cNvPr id="26" name="25 Flecha en U"/>
          <p:cNvSpPr/>
          <p:nvPr/>
        </p:nvSpPr>
        <p:spPr>
          <a:xfrm flipH="1">
            <a:off x="1259632" y="2780928"/>
            <a:ext cx="3464768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7" name="26 Flecha en U"/>
          <p:cNvSpPr/>
          <p:nvPr/>
        </p:nvSpPr>
        <p:spPr>
          <a:xfrm flipH="1">
            <a:off x="1331640" y="476672"/>
            <a:ext cx="3320752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pic>
        <p:nvPicPr>
          <p:cNvPr id="111636" name="Picture 20" descr="Imagen relacionada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1560" y="836712"/>
            <a:ext cx="1728192" cy="1749741"/>
          </a:xfrm>
          <a:prstGeom prst="rect">
            <a:avLst/>
          </a:prstGeom>
          <a:noFill/>
        </p:spPr>
      </p:pic>
      <p:pic>
        <p:nvPicPr>
          <p:cNvPr id="111638" name="Picture 22" descr="Imagen relacionada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3528" y="3284984"/>
            <a:ext cx="2699792" cy="25922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79512" y="764704"/>
            <a:ext cx="878497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5400" dirty="0" smtClean="0">
                <a:solidFill>
                  <a:schemeClr val="accent1"/>
                </a:solidFill>
                <a:latin typeface="Arial Black" pitchFamily="34" charset="0"/>
              </a:rPr>
              <a:t>Reflexiones sobre </a:t>
            </a:r>
          </a:p>
          <a:p>
            <a:pPr algn="ctr"/>
            <a:r>
              <a:rPr lang="es-MX" sz="5400" dirty="0" smtClean="0">
                <a:solidFill>
                  <a:schemeClr val="accent1"/>
                </a:solidFill>
                <a:latin typeface="Arial Black" pitchFamily="34" charset="0"/>
              </a:rPr>
              <a:t>la Hospitalidad</a:t>
            </a:r>
          </a:p>
          <a:p>
            <a:pPr algn="ctr"/>
            <a:endParaRPr lang="es-MX" sz="5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5400" dirty="0" smtClean="0">
                <a:latin typeface="Arial Black" pitchFamily="34" charset="0"/>
              </a:rPr>
              <a:t>Romanos 12:9-18</a:t>
            </a:r>
          </a:p>
          <a:p>
            <a:pPr algn="ctr"/>
            <a:r>
              <a:rPr lang="es-MX" sz="5400" dirty="0" smtClean="0">
                <a:latin typeface="Arial Black" pitchFamily="34" charset="0"/>
              </a:rPr>
              <a:t>Hebreos 13:2</a:t>
            </a:r>
            <a:endParaRPr lang="es-MX" sz="5400" dirty="0"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0" y="476672"/>
            <a:ext cx="8784976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5400" dirty="0" smtClean="0">
                <a:solidFill>
                  <a:schemeClr val="accent1"/>
                </a:solidFill>
                <a:latin typeface="Arial Black" pitchFamily="34" charset="0"/>
              </a:rPr>
              <a:t>Reflexiones sobre </a:t>
            </a:r>
          </a:p>
          <a:p>
            <a:pPr algn="ctr"/>
            <a:r>
              <a:rPr lang="es-MX" sz="5400" dirty="0" smtClean="0">
                <a:solidFill>
                  <a:schemeClr val="accent1"/>
                </a:solidFill>
                <a:latin typeface="Arial Black" pitchFamily="34" charset="0"/>
              </a:rPr>
              <a:t>la Hospitalidad</a:t>
            </a:r>
          </a:p>
          <a:p>
            <a:pPr algn="ctr"/>
            <a:endParaRPr lang="es-MX" sz="5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5400" dirty="0" smtClean="0">
                <a:latin typeface="Arial Black" pitchFamily="34" charset="0"/>
              </a:rPr>
              <a:t>¿Dónde?</a:t>
            </a:r>
            <a:r>
              <a:rPr lang="es-MX" sz="5400" dirty="0">
                <a:latin typeface="Arial Black" pitchFamily="34" charset="0"/>
              </a:rPr>
              <a:t> </a:t>
            </a:r>
            <a:endParaRPr lang="es-MX" sz="5400" dirty="0" smtClean="0">
              <a:latin typeface="Arial Black" pitchFamily="34" charset="0"/>
            </a:endParaRPr>
          </a:p>
          <a:p>
            <a:pPr algn="ctr"/>
            <a:r>
              <a:rPr lang="es-MX" sz="5400" dirty="0" smtClean="0">
                <a:latin typeface="Arial Black" pitchFamily="34" charset="0"/>
              </a:rPr>
              <a:t>¿Cuándo? </a:t>
            </a:r>
          </a:p>
          <a:p>
            <a:pPr algn="ctr"/>
            <a:r>
              <a:rPr lang="es-MX" sz="5400" dirty="0" smtClean="0">
                <a:latin typeface="Arial Black" pitchFamily="34" charset="0"/>
              </a:rPr>
              <a:t>¿Cómo?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pic>
        <p:nvPicPr>
          <p:cNvPr id="5" name="Picture 2" descr="Resultado de imagen para Church icon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87824" y="3140968"/>
            <a:ext cx="3096344" cy="2664296"/>
          </a:xfrm>
          <a:prstGeom prst="rect">
            <a:avLst/>
          </a:prstGeom>
          <a:noFill/>
        </p:spPr>
      </p:pic>
      <p:sp>
        <p:nvSpPr>
          <p:cNvPr id="401410" name="AutoShape 2" descr="Resultado de imagen para house icon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53975" y="-1851025"/>
            <a:ext cx="4733925" cy="3867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01412" name="AutoShape 4" descr="Resultado de imagen para house icon">
            <a:hlinkClick r:id="rId4"/>
          </p:cNvPr>
          <p:cNvSpPr>
            <a:spLocks noChangeAspect="1" noChangeArrowheads="1"/>
          </p:cNvSpPr>
          <p:nvPr/>
        </p:nvSpPr>
        <p:spPr bwMode="auto">
          <a:xfrm>
            <a:off x="53975" y="-1851025"/>
            <a:ext cx="4733925" cy="3867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401414" name="Picture 6" descr="Imagen relacionada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148064" y="404664"/>
            <a:ext cx="3573016" cy="3573016"/>
          </a:xfrm>
          <a:prstGeom prst="rect">
            <a:avLst/>
          </a:prstGeom>
          <a:noFill/>
        </p:spPr>
      </p:pic>
      <p:pic>
        <p:nvPicPr>
          <p:cNvPr id="401416" name="Picture 8" descr="Resultado de imagen para restaurant icon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67544" y="548680"/>
            <a:ext cx="3312368" cy="33123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401410" name="AutoShape 2" descr="Resultado de imagen para house icon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1851025"/>
            <a:ext cx="4733925" cy="3867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01412" name="AutoShape 4" descr="Resultado de imagen para house icon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1851025"/>
            <a:ext cx="4733925" cy="3867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407554" name="Picture 2" descr="Resultado de imagen para time icon free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339752" y="692696"/>
            <a:ext cx="5085184" cy="50851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401410" name="AutoShape 2" descr="Resultado de imagen para house icon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1851025"/>
            <a:ext cx="4733925" cy="3867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01412" name="AutoShape 4" descr="Resultado de imagen para house icon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1851025"/>
            <a:ext cx="4733925" cy="3867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407556" name="Picture 4" descr="Imagen relacionada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51720" y="0"/>
            <a:ext cx="5451326" cy="545132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401410" name="AutoShape 2" descr="Resultado de imagen para house icon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1851025"/>
            <a:ext cx="4733925" cy="3867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401412" name="AutoShape 4" descr="Resultado de imagen para house icon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53975" y="-1851025"/>
            <a:ext cx="4733925" cy="38671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409602" name="Picture 2" descr="Imagen relacionada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63688" y="260648"/>
            <a:ext cx="6057875" cy="550223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0" y="1124744"/>
            <a:ext cx="882047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8800" dirty="0" smtClean="0">
                <a:latin typeface="Arial Black" pitchFamily="34" charset="0"/>
              </a:rPr>
              <a:t>Identidad</a:t>
            </a:r>
          </a:p>
          <a:p>
            <a:pPr algn="r"/>
            <a:r>
              <a:rPr lang="es-MX" sz="8800" dirty="0" smtClean="0">
                <a:latin typeface="Arial Black" pitchFamily="34" charset="0"/>
              </a:rPr>
              <a:t>Reputación</a:t>
            </a:r>
          </a:p>
          <a:p>
            <a:pPr algn="r"/>
            <a:r>
              <a:rPr lang="es-MX" sz="8800" dirty="0" smtClean="0">
                <a:latin typeface="Arial Black" pitchFamily="34" charset="0"/>
              </a:rPr>
              <a:t>Decisiones</a:t>
            </a:r>
          </a:p>
          <a:p>
            <a:pPr algn="r"/>
            <a:endParaRPr lang="es-MX" sz="7200" dirty="0" smtClean="0">
              <a:latin typeface="Arial Black" pitchFamily="34" charset="0"/>
            </a:endParaRPr>
          </a:p>
        </p:txBody>
      </p:sp>
      <p:pic>
        <p:nvPicPr>
          <p:cNvPr id="6" name="Picture 2" descr="Resultado de imagen para Church icon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1052736"/>
            <a:ext cx="2467782" cy="1296144"/>
          </a:xfrm>
          <a:prstGeom prst="rect">
            <a:avLst/>
          </a:prstGeom>
          <a:noFill/>
        </p:spPr>
      </p:pic>
      <p:pic>
        <p:nvPicPr>
          <p:cNvPr id="7" name="Picture 2" descr="Resultado de imagen para bible icon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528" y="332656"/>
            <a:ext cx="1134384" cy="12687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5259</TotalTime>
  <Words>214</Words>
  <Application>Microsoft Office PowerPoint</Application>
  <PresentationFormat>Presentación en pantalla (4:3)</PresentationFormat>
  <Paragraphs>57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Intermedio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Gabriela Tijerina</cp:lastModifiedBy>
  <cp:revision>460</cp:revision>
  <dcterms:created xsi:type="dcterms:W3CDTF">2017-08-22T02:13:51Z</dcterms:created>
  <dcterms:modified xsi:type="dcterms:W3CDTF">2017-11-27T19:35:03Z</dcterms:modified>
</cp:coreProperties>
</file>