
<file path=[Content_Types].xml><?xml version="1.0" encoding="utf-8"?>
<Types xmlns="http://schemas.openxmlformats.org/package/2006/content-types">
  <Default Extension="rels" ContentType="application/vnd.openxmlformats-package.relationships+xml"/>
  <Override PartName="/ppt/slideLayouts/slideLayout1.xml" ContentType="application/vnd.openxmlformats-officedocument.presentationml.slideLayout+xml"/>
  <Default Extension="xml" ContentType="application/xml"/>
  <Override PartName="/ppt/tableStyles.xml" ContentType="application/vnd.openxmlformats-officedocument.presentationml.tableStyles+xml"/>
  <Override PartName="/ppt/slideLayouts/slideLayout8.xml" ContentType="application/vnd.openxmlformats-officedocument.presentationml.slideLayout+xml"/>
  <Override PartName="/ppt/slides/slide7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5.xml" ContentType="application/vnd.openxmlformats-officedocument.presentationml.slide+xml"/>
  <Override PartName="/ppt/theme/theme2.xml" ContentType="application/vnd.openxmlformats-officedocument.theme+xml"/>
  <Override PartName="/docProps/core.xml" ContentType="application/vnd.openxmlformats-package.core-properties+xml"/>
  <Override PartName="/ppt/slideLayouts/slideLayout4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10.xml" ContentType="application/vnd.openxmlformats-officedocument.presentationml.slideLayout+xml"/>
  <Override PartName="/ppt/slides/slide3.xml" ContentType="application/vnd.openxmlformats-officedocument.presentationml.slide+xml"/>
  <Override PartName="/docProps/app.xml" ContentType="application/vnd.openxmlformats-officedocument.extended-properties+xml"/>
  <Override PartName="/ppt/slideLayouts/slideLayout2.xml" ContentType="application/vnd.openxmlformats-officedocument.presentationml.slideLayout+xml"/>
  <Override PartName="/ppt/slides/slide1.xml" ContentType="application/vnd.openxmlformats-officedocument.presentationml.slide+xml"/>
  <Default Extension="bin" ContentType="application/vnd.openxmlformats-officedocument.presentationml.printerSettings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s/slide8.xml" ContentType="application/vnd.openxmlformats-officedocument.presentationml.slide+xml"/>
  <Override PartName="/ppt/presentation.xml" ContentType="application/vnd.openxmlformats-officedocument.presentationml.presentation.main+xml"/>
  <Override PartName="/ppt/handoutMasters/handoutMaster1.xml" ContentType="application/vnd.openxmlformats-officedocument.presentationml.handoutMaster+xml"/>
  <Override PartName="/ppt/slideLayouts/slideLayout7.xml" ContentType="application/vnd.openxmlformats-officedocument.presentationml.slideLayout+xml"/>
  <Override PartName="/ppt/slides/slide6.xml" ContentType="application/vnd.openxmlformats-officedocument.presentationml.slide+xml"/>
  <Override PartName="/ppt/theme/theme3.xml" ContentType="application/vnd.openxmlformats-officedocument.theme+xml"/>
  <Override PartName="/ppt/notesMasters/notesMaster1.xml" ContentType="application/vnd.openxmlformats-officedocument.presentationml.notesMaster+xml"/>
  <Override PartName="/ppt/slideLayouts/slideLayout5.xml" ContentType="application/vnd.openxmlformats-officedocument.presentationml.slideLayout+xml"/>
  <Override PartName="/ppt/slides/slide4.xml" ContentType="application/vnd.openxmlformats-officedocument.presentationml.slide+xml"/>
  <Override PartName="/ppt/slideLayouts/slideLayout11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slideLayouts/slideLayout3.xml" ContentType="application/vnd.openxmlformats-officedocument.presentationml.slideLayout+xml"/>
  <Override PartName="/ppt/slides/slide2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>
  <p:sldMasterIdLst>
    <p:sldMasterId id="2147483648" r:id="rId1"/>
  </p:sldMasterIdLst>
  <p:notesMasterIdLst>
    <p:notesMasterId r:id="rId10"/>
  </p:notesMasterIdLst>
  <p:handoutMasterIdLst>
    <p:handoutMasterId r:id="rId11"/>
  </p:handoutMasterIdLst>
  <p:sldIdLst>
    <p:sldId id="326" r:id="rId2"/>
    <p:sldId id="263" r:id="rId3"/>
    <p:sldId id="322" r:id="rId4"/>
    <p:sldId id="325" r:id="rId5"/>
    <p:sldId id="301" r:id="rId6"/>
    <p:sldId id="320" r:id="rId7"/>
    <p:sldId id="321" r:id="rId8"/>
    <p:sldId id="323" r:id="rId9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Franklin Gothic Book" pitchFamily="34" charset="0"/>
        <a:ea typeface="ＭＳ Ｐゴシック" charset="-128"/>
        <a:cs typeface="ＭＳ Ｐゴシック" charset="-128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Franklin Gothic Book" pitchFamily="34" charset="0"/>
        <a:ea typeface="ＭＳ Ｐゴシック" charset="-128"/>
        <a:cs typeface="ＭＳ Ｐゴシック" charset="-128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Franklin Gothic Book" pitchFamily="34" charset="0"/>
        <a:ea typeface="ＭＳ Ｐゴシック" charset="-128"/>
        <a:cs typeface="ＭＳ Ｐゴシック" charset="-128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Franklin Gothic Book" pitchFamily="34" charset="0"/>
        <a:ea typeface="ＭＳ Ｐゴシック" charset="-128"/>
        <a:cs typeface="ＭＳ Ｐゴシック" charset="-128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Franklin Gothic Book" pitchFamily="34" charset="0"/>
        <a:ea typeface="ＭＳ Ｐゴシック" charset="-128"/>
        <a:cs typeface="ＭＳ Ｐゴシック" charset="-128"/>
      </a:defRPr>
    </a:lvl5pPr>
    <a:lvl6pPr marL="2286000" algn="l" defTabSz="457200" rtl="0" eaLnBrk="1" latinLnBrk="0" hangingPunct="1">
      <a:defRPr sz="2400" kern="1200">
        <a:solidFill>
          <a:schemeClr val="tx1"/>
        </a:solidFill>
        <a:latin typeface="Franklin Gothic Book" pitchFamily="34" charset="0"/>
        <a:ea typeface="ＭＳ Ｐゴシック" charset="-128"/>
        <a:cs typeface="ＭＳ Ｐゴシック" charset="-128"/>
      </a:defRPr>
    </a:lvl6pPr>
    <a:lvl7pPr marL="2743200" algn="l" defTabSz="457200" rtl="0" eaLnBrk="1" latinLnBrk="0" hangingPunct="1">
      <a:defRPr sz="2400" kern="1200">
        <a:solidFill>
          <a:schemeClr val="tx1"/>
        </a:solidFill>
        <a:latin typeface="Franklin Gothic Book" pitchFamily="34" charset="0"/>
        <a:ea typeface="ＭＳ Ｐゴシック" charset="-128"/>
        <a:cs typeface="ＭＳ Ｐゴシック" charset="-128"/>
      </a:defRPr>
    </a:lvl7pPr>
    <a:lvl8pPr marL="3200400" algn="l" defTabSz="457200" rtl="0" eaLnBrk="1" latinLnBrk="0" hangingPunct="1">
      <a:defRPr sz="2400" kern="1200">
        <a:solidFill>
          <a:schemeClr val="tx1"/>
        </a:solidFill>
        <a:latin typeface="Franklin Gothic Book" pitchFamily="34" charset="0"/>
        <a:ea typeface="ＭＳ Ｐゴシック" charset="-128"/>
        <a:cs typeface="ＭＳ Ｐゴシック" charset="-128"/>
      </a:defRPr>
    </a:lvl8pPr>
    <a:lvl9pPr marL="3657600" algn="l" defTabSz="457200" rtl="0" eaLnBrk="1" latinLnBrk="0" hangingPunct="1">
      <a:defRPr sz="2400" kern="1200">
        <a:solidFill>
          <a:schemeClr val="tx1"/>
        </a:solidFill>
        <a:latin typeface="Franklin Gothic Book" pitchFamily="34" charset="0"/>
        <a:ea typeface="ＭＳ Ｐゴシック" charset="-128"/>
        <a:cs typeface="ＭＳ Ｐゴシック" charset="-128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prnPr prnWhat="handouts2" frameSlides="1"/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lastView="sldThumbnailView">
  <p:normalViewPr>
    <p:restoredLeft sz="15620"/>
    <p:restoredTop sz="86732" autoAdjust="0"/>
  </p:normalViewPr>
  <p:slideViewPr>
    <p:cSldViewPr snapToGrid="0" snapToObjects="1">
      <p:cViewPr varScale="1">
        <p:scale>
          <a:sx n="110" d="100"/>
          <a:sy n="110" d="100"/>
        </p:scale>
        <p:origin x="-824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handoutMaster" Target="handoutMasters/handoutMaster1.xml"/><Relationship Id="rId12" Type="http://schemas.openxmlformats.org/officeDocument/2006/relationships/printerSettings" Target="printerSettings/printerSettings1.bin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7BB23A7-3B7A-B342-9916-332F67261C40}" type="datetimeFigureOut">
              <a:rPr lang="en-US" smtClean="0"/>
              <a:pPr/>
              <a:t>9/30/15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115C3BD-A9B5-0F47-9184-309BB688C4B5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D741CDEE-D093-3449-BA2B-DDF9F70E8961}" type="datetime1">
              <a:rPr lang="en-US"/>
              <a:pPr>
                <a:defRPr/>
              </a:pPr>
              <a:t>9/30/15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C30A5D1D-1501-E549-95C1-93C45256515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ＭＳ Ｐゴシック" charset="-128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pitchFamily="4" charset="-128"/>
        <a:cs typeface="ヒラギノ角ゴ Pro W3" pitchFamily="4" charset="-128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pitchFamily="4" charset="-128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pitchFamily="4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 vert="horz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vert="horz"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 vert="horz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ヒラギノ角ゴ Pro W3" pitchFamily="4" charset="-128"/>
          <a:cs typeface="ヒラギノ角ゴ Pro W3" pitchFamily="4" charset="-128"/>
        </a:defRPr>
      </a:lvl1pPr>
      <a:lvl2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ヒラギノ角ゴ Pro W3" pitchFamily="4" charset="-128"/>
          <a:cs typeface="ヒラギノ角ゴ Pro W3" pitchFamily="4" charset="-128"/>
        </a:defRPr>
      </a:lvl2pPr>
      <a:lvl3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ヒラギノ角ゴ Pro W3" pitchFamily="4" charset="-128"/>
          <a:cs typeface="ヒラギノ角ゴ Pro W3" pitchFamily="4" charset="-128"/>
        </a:defRPr>
      </a:lvl3pPr>
      <a:lvl4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ヒラギノ角ゴ Pro W3" pitchFamily="4" charset="-128"/>
          <a:cs typeface="ヒラギノ角ゴ Pro W3" pitchFamily="4" charset="-128"/>
        </a:defRPr>
      </a:lvl4pPr>
      <a:lvl5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ヒラギノ角ゴ Pro W3" pitchFamily="4" charset="-128"/>
          <a:cs typeface="ヒラギノ角ゴ Pro W3" pitchFamily="4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ヒラギノ角ゴ Pro W3" pitchFamily="4" charset="-128"/>
          <a:cs typeface="ヒラギノ角ゴ Pro W3" pitchFamily="4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ヒラギノ角ゴ Pro W3" pitchFamily="4" charset="-128"/>
          <a:cs typeface="ヒラギノ角ゴ Pro W3" pitchFamily="4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ヒラギノ角ゴ Pro W3" pitchFamily="4" charset="-128"/>
          <a:cs typeface="ヒラギノ角ゴ Pro W3" pitchFamily="4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ヒラギノ角ゴ Pro W3" pitchFamily="4" charset="-128"/>
          <a:cs typeface="ヒラギノ角ゴ Pro W3" pitchFamily="4" charset="-128"/>
        </a:defRPr>
      </a:lvl9pPr>
    </p:titleStyle>
    <p:bodyStyle>
      <a:lvl1pPr marL="342900" indent="-342900" algn="l" defTabSz="457200" rtl="0" fontAlgn="base">
        <a:spcBef>
          <a:spcPct val="20000"/>
        </a:spcBef>
        <a:spcAft>
          <a:spcPct val="0"/>
        </a:spcAft>
        <a:buFont typeface="Arial" pitchFamily="4" charset="0"/>
        <a:buChar char="•"/>
        <a:defRPr sz="3200" kern="1200">
          <a:solidFill>
            <a:schemeClr val="tx1"/>
          </a:solidFill>
          <a:latin typeface="+mn-lt"/>
          <a:ea typeface="ヒラギノ角ゴ Pro W3" pitchFamily="4" charset="-128"/>
          <a:cs typeface="ヒラギノ角ゴ Pro W3" pitchFamily="4" charset="-128"/>
        </a:defRPr>
      </a:lvl1pPr>
      <a:lvl2pPr marL="742950" indent="-285750" algn="l" defTabSz="457200" rtl="0" fontAlgn="base">
        <a:spcBef>
          <a:spcPct val="20000"/>
        </a:spcBef>
        <a:spcAft>
          <a:spcPct val="0"/>
        </a:spcAft>
        <a:buFont typeface="Arial" pitchFamily="4" charset="0"/>
        <a:buChar char="–"/>
        <a:defRPr sz="2800" kern="1200">
          <a:solidFill>
            <a:schemeClr val="tx1"/>
          </a:solidFill>
          <a:latin typeface="+mn-lt"/>
          <a:ea typeface="ヒラギノ角ゴ Pro W3" pitchFamily="4" charset="-128"/>
          <a:cs typeface="+mn-cs"/>
        </a:defRPr>
      </a:lvl2pPr>
      <a:lvl3pPr marL="1143000" indent="-228600" algn="l" defTabSz="457200" rtl="0" fontAlgn="base">
        <a:spcBef>
          <a:spcPct val="20000"/>
        </a:spcBef>
        <a:spcAft>
          <a:spcPct val="0"/>
        </a:spcAft>
        <a:buFont typeface="Arial" pitchFamily="4" charset="0"/>
        <a:buChar char="•"/>
        <a:defRPr sz="2400" kern="1200">
          <a:solidFill>
            <a:schemeClr val="tx1"/>
          </a:solidFill>
          <a:latin typeface="+mn-lt"/>
          <a:ea typeface="ヒラギノ角ゴ Pro W3" pitchFamily="4" charset="-128"/>
          <a:cs typeface="+mn-cs"/>
        </a:defRPr>
      </a:lvl3pPr>
      <a:lvl4pPr marL="1600200" indent="-228600" algn="l" defTabSz="457200" rtl="0" fontAlgn="base">
        <a:spcBef>
          <a:spcPct val="20000"/>
        </a:spcBef>
        <a:spcAft>
          <a:spcPct val="0"/>
        </a:spcAft>
        <a:buFont typeface="Arial" pitchFamily="4" charset="0"/>
        <a:buChar char="–"/>
        <a:defRPr sz="2000" kern="1200">
          <a:solidFill>
            <a:schemeClr val="tx1"/>
          </a:solidFill>
          <a:latin typeface="+mn-lt"/>
          <a:ea typeface="ヒラギノ角ゴ Pro W3" pitchFamily="4" charset="-128"/>
          <a:cs typeface="+mn-cs"/>
        </a:defRPr>
      </a:lvl4pPr>
      <a:lvl5pPr marL="2057400" indent="-228600" algn="l" defTabSz="457200" rtl="0" fontAlgn="base">
        <a:spcBef>
          <a:spcPct val="20000"/>
        </a:spcBef>
        <a:spcAft>
          <a:spcPct val="0"/>
        </a:spcAft>
        <a:buFont typeface="Arial" pitchFamily="4" charset="0"/>
        <a:buChar char="»"/>
        <a:defRPr sz="2000" kern="1200">
          <a:solidFill>
            <a:schemeClr val="tx1"/>
          </a:solidFill>
          <a:latin typeface="+mn-lt"/>
          <a:ea typeface="ヒラギノ角ゴ Pro W3" pitchFamily="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title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b="1" dirty="0" smtClean="0">
                <a:latin typeface="Arial" pitchFamily="4" charset="0"/>
                <a:ea typeface="Arial" pitchFamily="4" charset="0"/>
                <a:cs typeface="Arial" pitchFamily="4" charset="0"/>
              </a:rPr>
              <a:t>The Worship Leader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52588"/>
            <a:ext cx="8229600" cy="4525962"/>
          </a:xfrm>
        </p:spPr>
        <p:txBody>
          <a:bodyPr/>
          <a:lstStyle/>
          <a:p>
            <a:pPr marL="514350" indent="-514350" algn="ctr" eaLnBrk="1" hangingPunct="1">
              <a:buFont typeface="Arial" pitchFamily="4" charset="0"/>
              <a:buNone/>
              <a:defRPr/>
            </a:pPr>
            <a:r>
              <a:rPr lang="en-US" b="1" dirty="0" smtClean="0">
                <a:solidFill>
                  <a:srgbClr val="7F7F7F"/>
                </a:solidFill>
              </a:rPr>
              <a:t>How to evaluate and manage the music program of the church</a:t>
            </a:r>
          </a:p>
          <a:p>
            <a:pPr algn="ctr" eaLnBrk="1" hangingPunct="1">
              <a:buFont typeface="Arial" pitchFamily="4" charset="0"/>
              <a:buNone/>
              <a:defRPr/>
            </a:pPr>
            <a:r>
              <a:rPr 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Steve </a:t>
            </a:r>
            <a:r>
              <a:rPr lang="en-US" sz="2000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Elzinga</a:t>
            </a:r>
            <a:endParaRPr lang="en-US" sz="2000" dirty="0" smtClean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eaLnBrk="1" hangingPunct="1">
              <a:defRPr/>
            </a:pPr>
            <a:endParaRPr lang="en-US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3"/>
          <p:cNvSpPr txBox="1">
            <a:spLocks/>
          </p:cNvSpPr>
          <p:nvPr/>
        </p:nvSpPr>
        <p:spPr bwMode="auto">
          <a:xfrm>
            <a:off x="458788" y="146825"/>
            <a:ext cx="8078787" cy="1201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prstTxWarp prst="textNoShape">
              <a:avLst/>
            </a:prstTxWarp>
          </a:bodyPr>
          <a:lstStyle/>
          <a:p>
            <a:r>
              <a:rPr lang="en-US" sz="3200" b="1" dirty="0" smtClean="0">
                <a:latin typeface="Arial" pitchFamily="4" charset="0"/>
              </a:rPr>
              <a:t>Evaluation of service</a:t>
            </a:r>
          </a:p>
          <a:p>
            <a:endParaRPr lang="en-US" sz="3200" b="1" dirty="0">
              <a:latin typeface="Arial" pitchFamily="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146336" y="977000"/>
            <a:ext cx="6664486" cy="77559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sz="2700" dirty="0" smtClean="0"/>
              <a:t>Record services</a:t>
            </a:r>
          </a:p>
          <a:p>
            <a:pPr marL="914400" lvl="1" indent="-457200"/>
            <a:r>
              <a:rPr lang="en-US" sz="2700" dirty="0" smtClean="0"/>
              <a:t>Balance</a:t>
            </a:r>
          </a:p>
          <a:p>
            <a:pPr marL="914400" lvl="1" indent="-457200"/>
            <a:r>
              <a:rPr lang="en-US" sz="2700" dirty="0" smtClean="0"/>
              <a:t>Tightness</a:t>
            </a:r>
          </a:p>
          <a:p>
            <a:pPr marL="914400" lvl="1" indent="-457200"/>
            <a:r>
              <a:rPr lang="en-US" sz="2700" dirty="0" smtClean="0"/>
              <a:t>Clarity</a:t>
            </a:r>
          </a:p>
          <a:p>
            <a:pPr marL="914400" lvl="1" indent="-457200"/>
            <a:r>
              <a:rPr lang="en-US" sz="2700" dirty="0" smtClean="0"/>
              <a:t>Look</a:t>
            </a:r>
          </a:p>
          <a:p>
            <a:pPr marL="914400" lvl="1" indent="-457200"/>
            <a:r>
              <a:rPr lang="en-US" sz="2700" dirty="0" smtClean="0"/>
              <a:t>Transitions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700" dirty="0" smtClean="0"/>
              <a:t>Give periodic, specific feedback to </a:t>
            </a:r>
            <a:r>
              <a:rPr lang="en-US" sz="2700" dirty="0" smtClean="0"/>
              <a:t>instrumentalists </a:t>
            </a:r>
            <a:r>
              <a:rPr lang="en-US" sz="2700" dirty="0" smtClean="0"/>
              <a:t>and </a:t>
            </a:r>
            <a:r>
              <a:rPr lang="en-US" sz="2700" dirty="0" smtClean="0"/>
              <a:t>vocalists </a:t>
            </a:r>
            <a:r>
              <a:rPr lang="en-US" sz="2700" dirty="0" smtClean="0"/>
              <a:t>individually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700" dirty="0" smtClean="0"/>
              <a:t>Give general feedback to the whole band weekly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700" dirty="0" smtClean="0"/>
              <a:t>Evaluate and record each </a:t>
            </a:r>
            <a:r>
              <a:rPr lang="en-US" sz="2700" dirty="0" smtClean="0"/>
              <a:t>week: “On </a:t>
            </a:r>
            <a:r>
              <a:rPr lang="en-US" sz="2700" dirty="0" smtClean="0"/>
              <a:t>a scale of 1 to </a:t>
            </a:r>
            <a:r>
              <a:rPr lang="en-US" sz="2700" dirty="0" smtClean="0"/>
              <a:t>10, </a:t>
            </a:r>
            <a:r>
              <a:rPr lang="en-US" sz="2700" dirty="0" smtClean="0"/>
              <a:t>how enthusiastically did the congregation </a:t>
            </a:r>
            <a:r>
              <a:rPr lang="en-US" sz="2700" dirty="0" smtClean="0"/>
              <a:t>sing?”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700" dirty="0" smtClean="0"/>
              <a:t>Keep track of </a:t>
            </a:r>
            <a:r>
              <a:rPr lang="en-US" sz="2700" dirty="0" smtClean="0"/>
              <a:t>this all </a:t>
            </a:r>
            <a:r>
              <a:rPr lang="en-US" sz="2700" dirty="0" smtClean="0"/>
              <a:t>in a record book</a:t>
            </a:r>
          </a:p>
          <a:p>
            <a:pPr marL="914400" lvl="1" indent="-457200">
              <a:buFont typeface="+mj-lt"/>
              <a:buAutoNum type="alphaLcParenR"/>
            </a:pPr>
            <a:endParaRPr lang="en-US" dirty="0" smtClean="0"/>
          </a:p>
          <a:p>
            <a:pPr marL="914400" lvl="1" indent="-457200">
              <a:buFont typeface="+mj-lt"/>
              <a:buAutoNum type="alphaLcParenR"/>
            </a:pPr>
            <a:endParaRPr lang="en-US" dirty="0" smtClean="0"/>
          </a:p>
          <a:p>
            <a:pPr marL="914400" lvl="1" indent="-457200">
              <a:buFont typeface="+mj-lt"/>
              <a:buAutoNum type="alphaLcParenR"/>
            </a:pPr>
            <a:endParaRPr lang="en-US" dirty="0" smtClean="0"/>
          </a:p>
          <a:p>
            <a:pPr marL="914400" lvl="1" indent="-457200">
              <a:buFont typeface="+mj-lt"/>
              <a:buAutoNum type="alphaLcParenR"/>
            </a:pPr>
            <a:endParaRPr lang="en-US" dirty="0" smtClean="0"/>
          </a:p>
          <a:p>
            <a:pPr marL="457200" indent="-457200">
              <a:buFont typeface="+mj-lt"/>
              <a:buAutoNum type="arabicPeriod"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000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bldLvl="2"/>
    </p:bld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3"/>
          <p:cNvSpPr txBox="1">
            <a:spLocks/>
          </p:cNvSpPr>
          <p:nvPr/>
        </p:nvSpPr>
        <p:spPr bwMode="auto">
          <a:xfrm>
            <a:off x="458788" y="439014"/>
            <a:ext cx="8078787" cy="1201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prstTxWarp prst="textNoShape">
              <a:avLst/>
            </a:prstTxWarp>
          </a:bodyPr>
          <a:lstStyle/>
          <a:p>
            <a:r>
              <a:rPr lang="en-US" sz="3200" b="1" dirty="0" smtClean="0">
                <a:latin typeface="Arial" pitchFamily="4" charset="0"/>
              </a:rPr>
              <a:t>Questions to evaluate your worship songs:</a:t>
            </a:r>
          </a:p>
          <a:p>
            <a:endParaRPr lang="en-US" sz="3200" b="1" dirty="0">
              <a:latin typeface="Arial" pitchFamily="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146335" y="1640751"/>
            <a:ext cx="6956689" cy="53860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sz="3200" dirty="0" smtClean="0"/>
              <a:t>Are they in the right key?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3200" dirty="0" smtClean="0"/>
              <a:t>Are they theologically and Biblically </a:t>
            </a:r>
            <a:r>
              <a:rPr lang="en-US" sz="3200" dirty="0" smtClean="0"/>
              <a:t>okay?</a:t>
            </a:r>
            <a:endParaRPr lang="en-US" sz="3200" dirty="0" smtClean="0"/>
          </a:p>
          <a:p>
            <a:pPr marL="457200" indent="-457200">
              <a:buFont typeface="+mj-lt"/>
              <a:buAutoNum type="arabicPeriod"/>
            </a:pPr>
            <a:r>
              <a:rPr lang="en-US" sz="3200" dirty="0" smtClean="0"/>
              <a:t>Can the average person in your congregation learn it in 3 weeks?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3200" dirty="0" smtClean="0"/>
              <a:t>Do you have a balanced song book?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3200" dirty="0" smtClean="0"/>
              <a:t>Keep track of this in a record book</a:t>
            </a:r>
          </a:p>
          <a:p>
            <a:pPr marL="914400" lvl="1" indent="-457200">
              <a:buFont typeface="+mj-lt"/>
              <a:buAutoNum type="alphaLcParenR"/>
            </a:pPr>
            <a:endParaRPr lang="en-US" dirty="0" smtClean="0"/>
          </a:p>
          <a:p>
            <a:pPr marL="914400" lvl="1" indent="-457200">
              <a:buFont typeface="+mj-lt"/>
              <a:buAutoNum type="alphaLcParenR"/>
            </a:pPr>
            <a:endParaRPr lang="en-US" dirty="0" smtClean="0"/>
          </a:p>
          <a:p>
            <a:pPr marL="914400" lvl="1" indent="-457200">
              <a:buFont typeface="+mj-lt"/>
              <a:buAutoNum type="alphaLcParenR"/>
            </a:pPr>
            <a:endParaRPr lang="en-US" dirty="0" smtClean="0"/>
          </a:p>
          <a:p>
            <a:pPr marL="914400" lvl="1" indent="-457200">
              <a:buFont typeface="+mj-lt"/>
              <a:buAutoNum type="alphaLcParenR"/>
            </a:pPr>
            <a:endParaRPr lang="en-US" dirty="0" smtClean="0"/>
          </a:p>
          <a:p>
            <a:pPr marL="457200" indent="-457200">
              <a:buFont typeface="+mj-lt"/>
              <a:buAutoNum type="arabicPeriod"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bldLvl="2"/>
    </p:bld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3"/>
          <p:cNvSpPr txBox="1">
            <a:spLocks/>
          </p:cNvSpPr>
          <p:nvPr/>
        </p:nvSpPr>
        <p:spPr bwMode="auto">
          <a:xfrm>
            <a:off x="458788" y="151978"/>
            <a:ext cx="8078787" cy="1201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prstTxWarp prst="textNoShape">
              <a:avLst/>
            </a:prstTxWarp>
          </a:bodyPr>
          <a:lstStyle/>
          <a:p>
            <a:r>
              <a:rPr lang="en-US" sz="3200" b="1" dirty="0" smtClean="0">
                <a:latin typeface="Arial" pitchFamily="4" charset="0"/>
              </a:rPr>
              <a:t>Yearly worship evaluation questions:</a:t>
            </a:r>
          </a:p>
          <a:p>
            <a:endParaRPr lang="en-US" sz="3200" b="1" dirty="0">
              <a:latin typeface="Arial" pitchFamily="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146336" y="1009567"/>
            <a:ext cx="6664486" cy="75405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sz="2600" dirty="0" smtClean="0"/>
              <a:t>How many people learned guitar this year?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600" dirty="0" smtClean="0"/>
              <a:t>How many learned keyboard this year?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600" dirty="0" smtClean="0"/>
              <a:t>How many </a:t>
            </a:r>
            <a:r>
              <a:rPr lang="en-US" sz="2600" dirty="0" smtClean="0"/>
              <a:t>of the people </a:t>
            </a:r>
            <a:r>
              <a:rPr lang="en-US" sz="2600" dirty="0" smtClean="0"/>
              <a:t>in the congregation play an instrument?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600" dirty="0" smtClean="0"/>
              <a:t>How many people learned how to sing a part this year?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600" dirty="0" smtClean="0"/>
              <a:t>On a scale of 1 to </a:t>
            </a:r>
            <a:r>
              <a:rPr lang="en-US" sz="2600" dirty="0" smtClean="0"/>
              <a:t>10, </a:t>
            </a:r>
            <a:r>
              <a:rPr lang="en-US" sz="2600" dirty="0" smtClean="0"/>
              <a:t>how enthusiastically did</a:t>
            </a:r>
            <a:r>
              <a:rPr lang="en-US" sz="2600" dirty="0" smtClean="0"/>
              <a:t> </a:t>
            </a:r>
            <a:r>
              <a:rPr lang="en-US" sz="2600" dirty="0" smtClean="0"/>
              <a:t>y</a:t>
            </a:r>
            <a:r>
              <a:rPr lang="en-US" sz="2600" dirty="0" smtClean="0"/>
              <a:t>our </a:t>
            </a:r>
            <a:r>
              <a:rPr lang="en-US" sz="2600" dirty="0" smtClean="0"/>
              <a:t>congregation sing this year?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600" dirty="0" smtClean="0"/>
              <a:t>How many songs were written by members of your congregation?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600" dirty="0" smtClean="0"/>
              <a:t>How many new songs did your congregation learn?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600" dirty="0" smtClean="0"/>
              <a:t>What songs should you drop from your rotation?</a:t>
            </a:r>
          </a:p>
          <a:p>
            <a:pPr marL="914400" lvl="1" indent="-457200">
              <a:buFont typeface="+mj-lt"/>
              <a:buAutoNum type="alphaLcParenR"/>
            </a:pPr>
            <a:endParaRPr lang="en-US" dirty="0" smtClean="0"/>
          </a:p>
          <a:p>
            <a:pPr marL="914400" lvl="1" indent="-457200">
              <a:buFont typeface="+mj-lt"/>
              <a:buAutoNum type="alphaLcParenR"/>
            </a:pPr>
            <a:endParaRPr lang="en-US" dirty="0" smtClean="0"/>
          </a:p>
          <a:p>
            <a:pPr marL="914400" lvl="1" indent="-457200">
              <a:buFont typeface="+mj-lt"/>
              <a:buAutoNum type="alphaLcParenR"/>
            </a:pPr>
            <a:endParaRPr lang="en-US" dirty="0" smtClean="0"/>
          </a:p>
          <a:p>
            <a:pPr marL="914400" lvl="1" indent="-457200">
              <a:buFont typeface="+mj-lt"/>
              <a:buAutoNum type="alphaLcParenR"/>
            </a:pPr>
            <a:endParaRPr lang="en-US" dirty="0" smtClean="0"/>
          </a:p>
          <a:p>
            <a:pPr marL="457200" indent="-457200">
              <a:buFont typeface="+mj-lt"/>
              <a:buAutoNum type="arabicPeriod"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2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2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2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20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20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allAtOnce"/>
      <p:bldP spid="4" grpId="1" build="p" bldLvl="2"/>
    </p:bld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3"/>
          <p:cNvSpPr txBox="1">
            <a:spLocks/>
          </p:cNvSpPr>
          <p:nvPr/>
        </p:nvSpPr>
        <p:spPr bwMode="auto">
          <a:xfrm>
            <a:off x="458788" y="293100"/>
            <a:ext cx="8078787" cy="1201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prstTxWarp prst="textNoShape">
              <a:avLst/>
            </a:prstTxWarp>
          </a:bodyPr>
          <a:lstStyle/>
          <a:p>
            <a:r>
              <a:rPr lang="en-US" sz="3200" b="1" dirty="0" smtClean="0">
                <a:latin typeface="Arial" pitchFamily="4" charset="0"/>
              </a:rPr>
              <a:t>Managing instrumentalists and vocalists</a:t>
            </a:r>
          </a:p>
          <a:p>
            <a:endParaRPr lang="en-US" sz="3200" b="1" dirty="0">
              <a:latin typeface="Arial" pitchFamily="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146336" y="1302667"/>
            <a:ext cx="6664486" cy="67403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sz="3200" dirty="0" smtClean="0"/>
              <a:t>Decide on praise teams </a:t>
            </a:r>
            <a:r>
              <a:rPr lang="en-US" sz="3200" dirty="0" smtClean="0"/>
              <a:t>on </a:t>
            </a:r>
            <a:r>
              <a:rPr lang="en-US" sz="3200" dirty="0" smtClean="0"/>
              <a:t>rotation?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3200" dirty="0" smtClean="0"/>
              <a:t>Keep a list of vocalists</a:t>
            </a:r>
          </a:p>
          <a:p>
            <a:pPr marL="914400" lvl="1" indent="-457200">
              <a:buFont typeface="+mj-lt"/>
              <a:buAutoNum type="alphaLcParenR"/>
            </a:pPr>
            <a:r>
              <a:rPr lang="en-US" sz="3200" dirty="0" smtClean="0"/>
              <a:t>Voice range (Bass, Tenor, Alto, Soprano)</a:t>
            </a:r>
          </a:p>
          <a:p>
            <a:pPr marL="914400" lvl="1" indent="-457200">
              <a:buFont typeface="+mj-lt"/>
              <a:buAutoNum type="alphaLcParenR"/>
            </a:pPr>
            <a:r>
              <a:rPr lang="en-US" sz="3200" dirty="0" smtClean="0"/>
              <a:t>What parts they can </a:t>
            </a:r>
            <a:r>
              <a:rPr lang="en-US" sz="3200" dirty="0" smtClean="0"/>
              <a:t>sing, </a:t>
            </a:r>
            <a:r>
              <a:rPr lang="en-US" sz="3200" dirty="0" smtClean="0"/>
              <a:t>if any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3200" dirty="0" smtClean="0"/>
              <a:t>Keep a list of instrumentalists</a:t>
            </a:r>
          </a:p>
          <a:p>
            <a:pPr marL="914400" lvl="1" indent="-457200">
              <a:buFont typeface="+mj-lt"/>
              <a:buAutoNum type="alphaLcParenR"/>
            </a:pPr>
            <a:r>
              <a:rPr lang="en-US" sz="3200" dirty="0" smtClean="0"/>
              <a:t>Instruments they play</a:t>
            </a:r>
          </a:p>
          <a:p>
            <a:pPr marL="914400" lvl="1" indent="-457200">
              <a:buFont typeface="+mj-lt"/>
              <a:buAutoNum type="alphaLcParenR"/>
            </a:pPr>
            <a:r>
              <a:rPr lang="en-US" sz="3200" dirty="0" smtClean="0"/>
              <a:t>How gifted they are</a:t>
            </a:r>
          </a:p>
          <a:p>
            <a:pPr marL="457200" indent="-457200">
              <a:buFont typeface="+mj-lt"/>
              <a:buAutoNum type="arabicPeriod"/>
            </a:pPr>
            <a:endParaRPr lang="en-US" dirty="0" smtClean="0"/>
          </a:p>
          <a:p>
            <a:pPr marL="457200" indent="-457200">
              <a:buFont typeface="+mj-lt"/>
              <a:buAutoNum type="arabicPeriod"/>
            </a:pPr>
            <a:endParaRPr lang="en-US" dirty="0" smtClean="0"/>
          </a:p>
          <a:p>
            <a:pPr marL="914400" lvl="1" indent="-457200">
              <a:buFont typeface="+mj-lt"/>
              <a:buAutoNum type="alphaLcParenR"/>
            </a:pPr>
            <a:endParaRPr lang="en-US" dirty="0" smtClean="0"/>
          </a:p>
          <a:p>
            <a:pPr marL="914400" lvl="1" indent="-457200">
              <a:buFont typeface="+mj-lt"/>
              <a:buAutoNum type="alphaLcParenR"/>
            </a:pPr>
            <a:endParaRPr lang="en-US" dirty="0" smtClean="0"/>
          </a:p>
          <a:p>
            <a:pPr marL="914400" lvl="1" indent="-457200">
              <a:buFont typeface="+mj-lt"/>
              <a:buAutoNum type="alphaLcParenR"/>
            </a:pPr>
            <a:endParaRPr lang="en-US" dirty="0" smtClean="0"/>
          </a:p>
          <a:p>
            <a:pPr marL="457200" indent="-457200">
              <a:buFont typeface="+mj-lt"/>
              <a:buAutoNum type="arabicPeriod" startAt="2"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bldLvl="2"/>
    </p:bld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3"/>
          <p:cNvSpPr txBox="1">
            <a:spLocks/>
          </p:cNvSpPr>
          <p:nvPr/>
        </p:nvSpPr>
        <p:spPr bwMode="auto">
          <a:xfrm>
            <a:off x="458788" y="576263"/>
            <a:ext cx="8078787" cy="1201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prstTxWarp prst="textNoShape">
              <a:avLst/>
            </a:prstTxWarp>
          </a:bodyPr>
          <a:lstStyle/>
          <a:p>
            <a:r>
              <a:rPr lang="en-US" sz="3200" b="1" dirty="0" smtClean="0">
                <a:latin typeface="Arial" pitchFamily="4" charset="0"/>
              </a:rPr>
              <a:t>Maintaining a schedule</a:t>
            </a:r>
          </a:p>
          <a:p>
            <a:endParaRPr lang="en-US" sz="3200" b="1" dirty="0">
              <a:latin typeface="Arial" pitchFamily="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146336" y="1324378"/>
            <a:ext cx="6664486" cy="77098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sz="2700" dirty="0" smtClean="0"/>
              <a:t>The multiple praise band method</a:t>
            </a:r>
          </a:p>
          <a:p>
            <a:pPr marL="914400" lvl="1" indent="-457200">
              <a:buFont typeface="+mj-lt"/>
              <a:buAutoNum type="alphaLcParenR"/>
            </a:pPr>
            <a:r>
              <a:rPr lang="en-US" sz="2700" dirty="0" smtClean="0"/>
              <a:t>Make sure song lists for each week are balanced</a:t>
            </a:r>
          </a:p>
          <a:p>
            <a:pPr marL="914400" lvl="1" indent="-457200">
              <a:buFont typeface="+mj-lt"/>
              <a:buAutoNum type="alphaLcParenR"/>
            </a:pPr>
            <a:r>
              <a:rPr lang="en-US" sz="2700" dirty="0" smtClean="0"/>
              <a:t>Make sure new songs carry over for 3 weeks in a row regardless of what band is playing on a particular service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700" dirty="0" smtClean="0"/>
              <a:t>Rotation method</a:t>
            </a:r>
          </a:p>
          <a:p>
            <a:pPr marL="914400" lvl="1" indent="-457200">
              <a:buFont typeface="+mj-lt"/>
              <a:buAutoNum type="alphaLcParenR"/>
            </a:pPr>
            <a:r>
              <a:rPr lang="en-US" sz="2700" dirty="0" smtClean="0"/>
              <a:t>Rotate people in and out of the band based on abilities, blend, and availability</a:t>
            </a:r>
          </a:p>
          <a:p>
            <a:pPr marL="914400" lvl="1" indent="-457200">
              <a:buFont typeface="+mj-lt"/>
              <a:buAutoNum type="alphaLcParenR"/>
            </a:pPr>
            <a:r>
              <a:rPr lang="en-US" sz="2700" dirty="0" smtClean="0"/>
              <a:t>Hand out a schedule for at least two months </a:t>
            </a:r>
            <a:r>
              <a:rPr lang="en-US" sz="2700" dirty="0" smtClean="0"/>
              <a:t>at a </a:t>
            </a:r>
            <a:r>
              <a:rPr lang="en-US" sz="2700" dirty="0" smtClean="0"/>
              <a:t>time</a:t>
            </a:r>
          </a:p>
          <a:p>
            <a:pPr marL="914400" lvl="1" indent="-457200">
              <a:buFont typeface="+mj-lt"/>
              <a:buAutoNum type="alphaLcParenR"/>
            </a:pPr>
            <a:r>
              <a:rPr lang="en-US" sz="2700" dirty="0" smtClean="0"/>
              <a:t>Adjust if necessary </a:t>
            </a:r>
          </a:p>
          <a:p>
            <a:pPr marL="457200" indent="-457200">
              <a:buFont typeface="+mj-lt"/>
              <a:buAutoNum type="arabicPeriod"/>
            </a:pPr>
            <a:endParaRPr lang="en-US" dirty="0" smtClean="0"/>
          </a:p>
          <a:p>
            <a:pPr marL="457200" indent="-457200">
              <a:buFont typeface="+mj-lt"/>
              <a:buAutoNum type="arabicPeriod"/>
            </a:pPr>
            <a:endParaRPr lang="en-US" dirty="0" smtClean="0"/>
          </a:p>
          <a:p>
            <a:pPr marL="914400" lvl="1" indent="-457200">
              <a:buFont typeface="+mj-lt"/>
              <a:buAutoNum type="alphaLcParenR"/>
            </a:pPr>
            <a:endParaRPr lang="en-US" dirty="0" smtClean="0"/>
          </a:p>
          <a:p>
            <a:pPr marL="914400" lvl="1" indent="-457200">
              <a:buFont typeface="+mj-lt"/>
              <a:buAutoNum type="alphaLcParenR"/>
            </a:pPr>
            <a:endParaRPr lang="en-US" dirty="0" smtClean="0"/>
          </a:p>
          <a:p>
            <a:pPr marL="914400" lvl="1" indent="-457200">
              <a:buFont typeface="+mj-lt"/>
              <a:buAutoNum type="alphaLcParenR"/>
            </a:pPr>
            <a:endParaRPr lang="en-US" dirty="0" smtClean="0"/>
          </a:p>
          <a:p>
            <a:pPr marL="457200" indent="-457200">
              <a:buFont typeface="+mj-lt"/>
              <a:buAutoNum type="arabicPeriod" startAt="2"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bldLvl="3"/>
    </p:bld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3"/>
          <p:cNvSpPr txBox="1">
            <a:spLocks/>
          </p:cNvSpPr>
          <p:nvPr/>
        </p:nvSpPr>
        <p:spPr bwMode="auto">
          <a:xfrm>
            <a:off x="458788" y="203361"/>
            <a:ext cx="8078787" cy="1201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prstTxWarp prst="textNoShape">
              <a:avLst/>
            </a:prstTxWarp>
          </a:bodyPr>
          <a:lstStyle/>
          <a:p>
            <a:r>
              <a:rPr lang="en-US" sz="3200" b="1" dirty="0" smtClean="0">
                <a:latin typeface="Arial" pitchFamily="4" charset="0"/>
              </a:rPr>
              <a:t>Managing songs</a:t>
            </a:r>
          </a:p>
          <a:p>
            <a:endParaRPr lang="en-US" sz="3200" b="1" dirty="0">
              <a:latin typeface="Arial" pitchFamily="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146336" y="998712"/>
            <a:ext cx="6664486" cy="79098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sz="2800" dirty="0" smtClean="0"/>
              <a:t>Keep</a:t>
            </a:r>
            <a:r>
              <a:rPr lang="en-US" sz="2800" dirty="0" smtClean="0"/>
              <a:t> song </a:t>
            </a:r>
            <a:r>
              <a:rPr lang="en-US" sz="2800" dirty="0" smtClean="0"/>
              <a:t>book up to date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800" dirty="0" smtClean="0"/>
              <a:t>Rotate songs in and out in a balanced manner </a:t>
            </a:r>
          </a:p>
          <a:p>
            <a:pPr marL="914400" lvl="1" indent="-457200">
              <a:buFont typeface="+mj-lt"/>
              <a:buAutoNum type="alphaLcParenR"/>
            </a:pPr>
            <a:r>
              <a:rPr lang="en-US" sz="2800" dirty="0" smtClean="0"/>
              <a:t>Praise songs</a:t>
            </a:r>
          </a:p>
          <a:p>
            <a:pPr marL="914400" lvl="1" indent="-457200">
              <a:buFont typeface="+mj-lt"/>
              <a:buAutoNum type="alphaLcParenR"/>
            </a:pPr>
            <a:r>
              <a:rPr lang="en-US" sz="2800" dirty="0" smtClean="0"/>
              <a:t>Petition songs</a:t>
            </a:r>
          </a:p>
          <a:p>
            <a:pPr marL="914400" lvl="1" indent="-457200">
              <a:buFont typeface="+mj-lt"/>
              <a:buAutoNum type="alphaLcParenR"/>
            </a:pPr>
            <a:r>
              <a:rPr lang="en-US" sz="2800" dirty="0" smtClean="0"/>
              <a:t>Hymns</a:t>
            </a:r>
          </a:p>
          <a:p>
            <a:pPr marL="914400" lvl="1" indent="-457200">
              <a:buFont typeface="+mj-lt"/>
              <a:buAutoNum type="alphaLcParenR"/>
            </a:pPr>
            <a:r>
              <a:rPr lang="en-US" sz="2800" dirty="0" smtClean="0"/>
              <a:t>Scripture songs</a:t>
            </a:r>
          </a:p>
          <a:p>
            <a:pPr marL="914400" lvl="1" indent="-457200">
              <a:buFont typeface="+mj-lt"/>
              <a:buAutoNum type="alphaLcParenR"/>
            </a:pPr>
            <a:r>
              <a:rPr lang="en-US" sz="2800" dirty="0" smtClean="0"/>
              <a:t>New songs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800" dirty="0" smtClean="0"/>
              <a:t>New songs should be in rotation at least 3 weeks in a row if you expect your congregation to learn them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800" dirty="0" smtClean="0"/>
              <a:t>On </a:t>
            </a:r>
            <a:r>
              <a:rPr lang="en-US" sz="2800" dirty="0" smtClean="0"/>
              <a:t>average, </a:t>
            </a:r>
            <a:r>
              <a:rPr lang="en-US" sz="2800" dirty="0" smtClean="0"/>
              <a:t>churches can only learn 12 to 15 new songs a year</a:t>
            </a:r>
          </a:p>
          <a:p>
            <a:pPr marL="457200" indent="-457200">
              <a:buFont typeface="+mj-lt"/>
              <a:buAutoNum type="arabicPeriod"/>
            </a:pPr>
            <a:endParaRPr lang="en-US" dirty="0" smtClean="0"/>
          </a:p>
          <a:p>
            <a:pPr marL="457200" indent="-457200">
              <a:buFont typeface="+mj-lt"/>
              <a:buAutoNum type="arabicPeriod"/>
            </a:pPr>
            <a:endParaRPr lang="en-US" dirty="0" smtClean="0"/>
          </a:p>
          <a:p>
            <a:pPr marL="914400" lvl="1" indent="-457200">
              <a:buFont typeface="+mj-lt"/>
              <a:buAutoNum type="alphaLcParenR"/>
            </a:pPr>
            <a:endParaRPr lang="en-US" dirty="0" smtClean="0"/>
          </a:p>
          <a:p>
            <a:pPr marL="914400" lvl="1" indent="-457200">
              <a:buFont typeface="+mj-lt"/>
              <a:buAutoNum type="alphaLcParenR"/>
            </a:pPr>
            <a:endParaRPr lang="en-US" dirty="0" smtClean="0"/>
          </a:p>
          <a:p>
            <a:pPr marL="914400" lvl="1" indent="-457200">
              <a:buFont typeface="+mj-lt"/>
              <a:buAutoNum type="alphaLcParenR"/>
            </a:pPr>
            <a:endParaRPr lang="en-US" dirty="0" smtClean="0"/>
          </a:p>
          <a:p>
            <a:pPr marL="457200" indent="-457200">
              <a:buFont typeface="+mj-lt"/>
              <a:buAutoNum type="arabicPeriod" startAt="2"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bldLvl="2"/>
    </p:bld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3"/>
          <p:cNvSpPr txBox="1">
            <a:spLocks/>
          </p:cNvSpPr>
          <p:nvPr/>
        </p:nvSpPr>
        <p:spPr bwMode="auto">
          <a:xfrm>
            <a:off x="458788" y="576263"/>
            <a:ext cx="8078787" cy="1201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prstTxWarp prst="textNoShape">
              <a:avLst/>
            </a:prstTxWarp>
          </a:bodyPr>
          <a:lstStyle/>
          <a:p>
            <a:r>
              <a:rPr lang="en-US" sz="3200" b="1" dirty="0" smtClean="0">
                <a:latin typeface="Arial" pitchFamily="4" charset="0"/>
              </a:rPr>
              <a:t>Managing Music Venues</a:t>
            </a:r>
          </a:p>
          <a:p>
            <a:endParaRPr lang="en-US" sz="3200" b="1" dirty="0">
              <a:latin typeface="Arial" pitchFamily="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146336" y="1629512"/>
            <a:ext cx="6664486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sz="3200" dirty="0" smtClean="0"/>
              <a:t>Worship Service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3200" dirty="0" smtClean="0"/>
              <a:t>Kids singing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3200" dirty="0" smtClean="0"/>
              <a:t>Youth bands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3200" dirty="0" smtClean="0"/>
              <a:t>Praise nights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3200" dirty="0" smtClean="0"/>
              <a:t>Concerts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3200" dirty="0" smtClean="0"/>
              <a:t>Talent nights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3200" dirty="0" smtClean="0"/>
              <a:t>Karaoke nights</a:t>
            </a:r>
            <a:endParaRPr 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bldLvl="2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3434</TotalTime>
  <Words>412</Words>
  <Application>Microsoft Macintosh PowerPoint</Application>
  <PresentationFormat>On-screen Show (4:3)</PresentationFormat>
  <Paragraphs>84</Paragraphs>
  <Slides>8</Slides>
  <Notes>0</Notes>
  <HiddenSlides>0</HiddenSlides>
  <MMClips>0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The Worship Leader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Christian Leaders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Hello </dc:title>
  <dc:creator>David Feddes</dc:creator>
  <cp:lastModifiedBy>Brianna Prince</cp:lastModifiedBy>
  <cp:revision>135</cp:revision>
  <cp:lastPrinted>2015-07-29T01:23:34Z</cp:lastPrinted>
  <dcterms:created xsi:type="dcterms:W3CDTF">2015-10-01T02:36:30Z</dcterms:created>
  <dcterms:modified xsi:type="dcterms:W3CDTF">2015-10-01T02:42:46Z</dcterms:modified>
</cp:coreProperties>
</file>