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5" r:id="rId5"/>
    <p:sldId id="266" r:id="rId6"/>
    <p:sldId id="258" r:id="rId7"/>
    <p:sldId id="259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</p:sldIdLst>
  <p:sldSz cx="9144000" cy="6858000" type="screen4x3"/>
  <p:notesSz cx="6858000" cy="9144000"/>
  <p:defaultTextStyle>
    <a:defPPr>
      <a:defRPr lang="u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F597-1C07-4750-B821-FA8B45B9340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061-2413-470A-889F-A189016681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169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F597-1C07-4750-B821-FA8B45B9340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061-2413-470A-889F-A189016681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417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F597-1C07-4750-B821-FA8B45B9340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061-2413-470A-889F-A189016681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52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F597-1C07-4750-B821-FA8B45B9340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061-2413-470A-889F-A189016681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254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F597-1C07-4750-B821-FA8B45B9340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061-2413-470A-889F-A189016681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649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F597-1C07-4750-B821-FA8B45B9340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061-2413-470A-889F-A189016681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94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F597-1C07-4750-B821-FA8B45B9340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061-2413-470A-889F-A189016681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875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F597-1C07-4750-B821-FA8B45B9340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061-2413-470A-889F-A189016681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121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F597-1C07-4750-B821-FA8B45B9340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061-2413-470A-889F-A189016681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930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F597-1C07-4750-B821-FA8B45B9340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061-2413-470A-889F-A189016681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027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F597-1C07-4750-B821-FA8B45B9340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061-2413-470A-889F-A189016681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898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"/>
              <a:t>Зразок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2F597-1C07-4750-B821-FA8B45B9340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A8061-2413-470A-889F-A189016681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181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496" y="332656"/>
            <a:ext cx="9108504" cy="1470025"/>
          </a:xfrm>
        </p:spPr>
        <p:txBody>
          <a:bodyPr/>
          <a:lstStyle/>
          <a:p>
            <a:r>
              <a:rPr lang="uk" b="1" dirty="0"/>
              <a:t>ВИЗНАЧЕННЯ СВІТОГЛЯДУ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892480" cy="4248472"/>
          </a:xfrm>
        </p:spPr>
        <p:txBody>
          <a:bodyPr>
            <a:noAutofit/>
          </a:bodyPr>
          <a:lstStyle/>
          <a:p>
            <a:pPr algn="l"/>
            <a:r>
              <a:rPr lang="uk" sz="3600" b="1" dirty="0">
                <a:solidFill>
                  <a:schemeClr val="tx1"/>
                </a:solidFill>
              </a:rPr>
              <a:t>2. Справжня реальність</a:t>
            </a:r>
          </a:p>
          <a:p>
            <a:pPr algn="l"/>
            <a:r>
              <a:rPr lang="uk" sz="3600" dirty="0">
                <a:solidFill>
                  <a:schemeClr val="tx1"/>
                </a:solidFill>
              </a:rPr>
              <a:t>     (фізика, метафізика).</a:t>
            </a:r>
          </a:p>
          <a:p>
            <a:pPr algn="l"/>
            <a:r>
              <a:rPr lang="uk" sz="3600" dirty="0">
                <a:solidFill>
                  <a:schemeClr val="tx1"/>
                </a:solidFill>
              </a:rPr>
              <a:t>    Що є справжньою реальністю?</a:t>
            </a:r>
            <a:br>
              <a:rPr lang="ru-RU" sz="3600" dirty="0">
                <a:solidFill>
                  <a:schemeClr val="tx1"/>
                </a:solidFill>
              </a:rPr>
            </a:br>
            <a:r>
              <a:rPr lang="uk" sz="3600" dirty="0">
                <a:solidFill>
                  <a:schemeClr val="tx1"/>
                </a:solidFill>
              </a:rPr>
              <a:t>    Що реально, а що тільки здається таким?</a:t>
            </a:r>
            <a:br>
              <a:rPr lang="ru-RU" sz="3600" dirty="0">
                <a:solidFill>
                  <a:schemeClr val="tx1"/>
                </a:solidFill>
              </a:rPr>
            </a:br>
            <a:r>
              <a:rPr lang="ru-RU" sz="3600" dirty="0">
                <a:solidFill>
                  <a:schemeClr val="tx1"/>
                </a:solidFill>
              </a:rPr>
              <a:t>    </a:t>
            </a:r>
            <a:r>
              <a:rPr lang="uk" sz="3600" dirty="0">
                <a:solidFill>
                  <a:schemeClr val="tx1"/>
                </a:solidFill>
              </a:rPr>
              <a:t> </a:t>
            </a:r>
            <a:br>
              <a:rPr lang="ru-RU" sz="3600" dirty="0">
                <a:solidFill>
                  <a:schemeClr val="tx1"/>
                </a:solidFill>
              </a:rPr>
            </a:br>
            <a:r>
              <a:rPr lang="ru-RU" sz="3600" dirty="0">
                <a:solidFill>
                  <a:schemeClr val="tx1"/>
                </a:solidFill>
              </a:rPr>
              <a:t>    </a:t>
            </a:r>
            <a:br>
              <a:rPr lang="ru-RU" dirty="0"/>
            </a:br>
            <a:r>
              <a:rPr lang="uk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4727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42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8856984" cy="1470025"/>
          </a:xfrm>
        </p:spPr>
        <p:txBody>
          <a:bodyPr>
            <a:normAutofit/>
          </a:bodyPr>
          <a:lstStyle/>
          <a:p>
            <a:r>
              <a:rPr lang="uk" dirty="0"/>
              <a:t>Основні світоглядні системи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438446"/>
              </p:ext>
            </p:extLst>
          </p:nvPr>
        </p:nvGraphicFramePr>
        <p:xfrm>
          <a:off x="162370" y="2348880"/>
          <a:ext cx="8784975" cy="41934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6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6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69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69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69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24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Запитання / Світогляди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Атеїзм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Пантеїзм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Політеїзм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Теїзм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Абсолютна істина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900" dirty="0">
                          <a:solidFill>
                            <a:schemeClr val="tx1"/>
                          </a:solidFill>
                          <a:effectLst/>
                        </a:rPr>
                        <a:t>Абсолютів нема</a:t>
                      </a:r>
                      <a:r>
                        <a:rPr lang="uk-UA" sz="1900" dirty="0">
                          <a:solidFill>
                            <a:schemeClr val="tx1"/>
                          </a:solidFill>
                          <a:effectLst/>
                        </a:rPr>
                        <a:t>є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900" dirty="0">
                          <a:solidFill>
                            <a:schemeClr val="tx1"/>
                          </a:solidFill>
                          <a:effectLst/>
                        </a:rPr>
                        <a:t>Усі істина / Абсолютів немає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900" dirty="0">
                          <a:solidFill>
                            <a:schemeClr val="tx1"/>
                          </a:solidFill>
                          <a:effectLst/>
                        </a:rPr>
                        <a:t>Істин багато / Абсолютів немає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900" dirty="0">
                          <a:solidFill>
                            <a:schemeClr val="tx1"/>
                          </a:solidFill>
                          <a:effectLst/>
                        </a:rPr>
                        <a:t>Є абсолютна істина / Бог є істина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1460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07214"/>
              </p:ext>
            </p:extLst>
          </p:nvPr>
        </p:nvGraphicFramePr>
        <p:xfrm>
          <a:off x="323528" y="2132856"/>
          <a:ext cx="8568953" cy="43684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13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9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9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93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93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28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Запитання / Світогляди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Атеїзм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Пантеїзм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Політеїзм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Теїзм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97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Етика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Немає 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критеріїв</a:t>
                      </a: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 оцінки (людина критерій оцінки ) / Хто сильніший той і прав / мета виправдовує засоби / етика ситуативна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0" y="69269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" sz="3600" b="1" dirty="0"/>
              <a:t>ВИЗНАЧЕННЯ СВІТОГЛЯДУ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41667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698768"/>
              </p:ext>
            </p:extLst>
          </p:nvPr>
        </p:nvGraphicFramePr>
        <p:xfrm>
          <a:off x="323528" y="2132856"/>
          <a:ext cx="8568953" cy="43684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13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9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9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93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93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28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Запитання / Світогляди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Атеїзм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Пантеїзм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Політеїзм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Теїзм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97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Етика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Немає 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критеріїв</a:t>
                      </a: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 оцінки (людина критерій оцінки ) / Хто сильніший той і прав / мета виправдовує засоби / етика ситуативна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Людина (людина = бог) критерій оцінки / Все правильно / зла не існує     / ситуативна етика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0" y="69269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" sz="3600" b="1" dirty="0"/>
              <a:t>ВИЗНАЧЕННЯ СВІТОГЛЯДУ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02212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244941"/>
              </p:ext>
            </p:extLst>
          </p:nvPr>
        </p:nvGraphicFramePr>
        <p:xfrm>
          <a:off x="323528" y="2132856"/>
          <a:ext cx="8568953" cy="43684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13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9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9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93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93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28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Запитання / Світогляди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Атеїзм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Пантеїзм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Політеїзм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Теїзм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97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Етика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Немає 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критеріїв</a:t>
                      </a: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 оцінки (людина критерій оцінки ) / Хто сильніший той і прав / мета виправдовує засоби / етика ситуативна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Людина (людина = бог) критерій оцінки / Все правильно / зла не існує     / ситуативна етика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Багато 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критеріїв</a:t>
                      </a: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 оцінки (вибирай будь-який)          / Етика ситуативна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0" y="69269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" sz="3600" b="1" dirty="0"/>
              <a:t>ВИЗНАЧЕННЯ СВІТОГЛЯДУ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98436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717204"/>
              </p:ext>
            </p:extLst>
          </p:nvPr>
        </p:nvGraphicFramePr>
        <p:xfrm>
          <a:off x="323528" y="2132856"/>
          <a:ext cx="8568953" cy="43684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13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9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9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93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93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28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Запитання / Світогляди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Атеїзм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Пантеїзм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Політеїзм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Теїзм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97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Етика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Немає 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критеріїв</a:t>
                      </a: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 оцінки (людина критерій оцінки ) / Хто сильніший той і прав / мета виправдовує засоби / етика ситуативна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Людина (людина = бог) критерій оцінки / Все правильно / зла не існує     / ситуативна етика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Багато 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критеріїв</a:t>
                      </a: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 оцінки (вибирай будь-який)              / Етика ситуативна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Бог критерій оцінки / етика абсолютна незалежно від ситуації                / ступінь гарності це ступінь схожості на Бога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0" y="692695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" sz="3600" b="1" dirty="0"/>
              <a:t>ВИЗНАЧЕННЯ СВІТОГЛЯДУ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5369450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5" y="5099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8425" y="476672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ВИЗНАЧЕННЯ СВІТОГЛЯДУ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843522"/>
              </p:ext>
            </p:extLst>
          </p:nvPr>
        </p:nvGraphicFramePr>
        <p:xfrm>
          <a:off x="395537" y="2348880"/>
          <a:ext cx="8388930" cy="42333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77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77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77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77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77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600" dirty="0">
                          <a:solidFill>
                            <a:schemeClr val="tx1"/>
                          </a:solidFill>
                          <a:effectLst/>
                        </a:rPr>
                        <a:t>Запитання / Світогляди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600" dirty="0">
                          <a:solidFill>
                            <a:schemeClr val="tx1"/>
                          </a:solidFill>
                          <a:effectLst/>
                        </a:rPr>
                        <a:t>Атеїзм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600" dirty="0">
                          <a:solidFill>
                            <a:schemeClr val="tx1"/>
                          </a:solidFill>
                          <a:effectLst/>
                        </a:rPr>
                        <a:t>Пантеїзм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600" dirty="0">
                          <a:solidFill>
                            <a:schemeClr val="tx1"/>
                          </a:solidFill>
                          <a:effectLst/>
                        </a:rPr>
                        <a:t>Політеїзм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600" dirty="0">
                          <a:solidFill>
                            <a:schemeClr val="tx1"/>
                          </a:solidFill>
                          <a:effectLst/>
                        </a:rPr>
                        <a:t>Теїзм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12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600" dirty="0">
                          <a:solidFill>
                            <a:schemeClr val="tx1"/>
                          </a:solidFill>
                          <a:effectLst/>
                        </a:rPr>
                        <a:t>Людина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400" dirty="0">
                          <a:solidFill>
                            <a:schemeClr val="tx1"/>
                          </a:solidFill>
                          <a:effectLst/>
                        </a:rPr>
                        <a:t>Тільки матеріал / душі немає / матерія первинна, а свідомість вдруге / смерть - це кінець всього / Порятунок - в пам'яті нащадків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06246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5" y="5099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8425" y="476672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ВИЗНАЧЕННЯ СВІТОГЛЯДУ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368134"/>
              </p:ext>
            </p:extLst>
          </p:nvPr>
        </p:nvGraphicFramePr>
        <p:xfrm>
          <a:off x="395537" y="2348880"/>
          <a:ext cx="8388930" cy="42333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77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77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77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77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77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600" dirty="0">
                          <a:solidFill>
                            <a:schemeClr val="tx1"/>
                          </a:solidFill>
                          <a:effectLst/>
                        </a:rPr>
                        <a:t>Запитання / Світогляди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600" dirty="0">
                          <a:solidFill>
                            <a:schemeClr val="tx1"/>
                          </a:solidFill>
                          <a:effectLst/>
                        </a:rPr>
                        <a:t>Атеїзм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600" dirty="0">
                          <a:solidFill>
                            <a:schemeClr val="tx1"/>
                          </a:solidFill>
                          <a:effectLst/>
                        </a:rPr>
                        <a:t>Пантеїзм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600" dirty="0">
                          <a:solidFill>
                            <a:schemeClr val="tx1"/>
                          </a:solidFill>
                          <a:effectLst/>
                        </a:rPr>
                        <a:t>Політеїзм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600" dirty="0">
                          <a:solidFill>
                            <a:schemeClr val="tx1"/>
                          </a:solidFill>
                          <a:effectLst/>
                        </a:rPr>
                        <a:t>Теїзм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12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600" dirty="0">
                          <a:solidFill>
                            <a:schemeClr val="tx1"/>
                          </a:solidFill>
                          <a:effectLst/>
                        </a:rPr>
                        <a:t>Людина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400" dirty="0">
                          <a:solidFill>
                            <a:schemeClr val="tx1"/>
                          </a:solidFill>
                          <a:effectLst/>
                        </a:rPr>
                        <a:t>Тільки матеріал / душі немає / матерія первинна, а свідомість вдруге / смерть - це кінець всього / Порятунок - в пам'яті нащадків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400" dirty="0">
                          <a:solidFill>
                            <a:schemeClr val="tx1"/>
                          </a:solidFill>
                          <a:effectLst/>
                        </a:rPr>
                        <a:t>Тільки метафізичний (він і є бог) / тіла - це ілюзія / смерті як такої немає, це ілюзія / Порятунок - зникнути як особистість і злитися з Єдиною свідомістю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72844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5" y="5099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8425" y="476672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ВИЗНАЧЕННЯ СВІТОГЛЯДУ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165794"/>
              </p:ext>
            </p:extLst>
          </p:nvPr>
        </p:nvGraphicFramePr>
        <p:xfrm>
          <a:off x="395537" y="2348880"/>
          <a:ext cx="8388930" cy="42333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77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77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77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77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77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600" dirty="0">
                          <a:solidFill>
                            <a:schemeClr val="tx1"/>
                          </a:solidFill>
                          <a:effectLst/>
                        </a:rPr>
                        <a:t>Запитання / Світогляди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600" dirty="0">
                          <a:solidFill>
                            <a:schemeClr val="tx1"/>
                          </a:solidFill>
                          <a:effectLst/>
                        </a:rPr>
                        <a:t>Атеїзм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600" dirty="0">
                          <a:solidFill>
                            <a:schemeClr val="tx1"/>
                          </a:solidFill>
                          <a:effectLst/>
                        </a:rPr>
                        <a:t>Пантеїзм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600" dirty="0">
                          <a:solidFill>
                            <a:schemeClr val="tx1"/>
                          </a:solidFill>
                          <a:effectLst/>
                        </a:rPr>
                        <a:t>Політеїзм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600" dirty="0">
                          <a:solidFill>
                            <a:schemeClr val="tx1"/>
                          </a:solidFill>
                          <a:effectLst/>
                        </a:rPr>
                        <a:t>Теїзм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12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600" dirty="0">
                          <a:solidFill>
                            <a:schemeClr val="tx1"/>
                          </a:solidFill>
                          <a:effectLst/>
                        </a:rPr>
                        <a:t>Людина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400" dirty="0">
                          <a:solidFill>
                            <a:schemeClr val="tx1"/>
                          </a:solidFill>
                          <a:effectLst/>
                        </a:rPr>
                        <a:t>Тільки матеріал / душі немає / матерія первинна, а свідомість вдруге / смерть - це кінець всього / Порятунок - в пам'яті нащадків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400" dirty="0">
                          <a:solidFill>
                            <a:schemeClr val="tx1"/>
                          </a:solidFill>
                          <a:effectLst/>
                        </a:rPr>
                        <a:t>Тільки метафізичний (він і є бог) / тіла - це ілюзія / смерті як такої немає, це ілюзія / Порятунок - зникнути як особистість і злитися з Єдиною свідомістю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400" dirty="0">
                          <a:solidFill>
                            <a:schemeClr val="tx1"/>
                          </a:solidFill>
                          <a:effectLst/>
                        </a:rPr>
                        <a:t>Має тіло, наділене метафізичними властивостями / смерті немає, це перехід в інший світ.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7989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5" y="5099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8425" y="476672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ВИЗНАЧЕННЯ СВІТОГЛЯДУ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880364"/>
              </p:ext>
            </p:extLst>
          </p:nvPr>
        </p:nvGraphicFramePr>
        <p:xfrm>
          <a:off x="395537" y="2348880"/>
          <a:ext cx="8388930" cy="42333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77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77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77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77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77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600" dirty="0">
                          <a:solidFill>
                            <a:schemeClr val="tx1"/>
                          </a:solidFill>
                          <a:effectLst/>
                        </a:rPr>
                        <a:t>Запитання / Світогляди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600" dirty="0">
                          <a:solidFill>
                            <a:schemeClr val="tx1"/>
                          </a:solidFill>
                          <a:effectLst/>
                        </a:rPr>
                        <a:t>Атеїзм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600" dirty="0">
                          <a:solidFill>
                            <a:schemeClr val="tx1"/>
                          </a:solidFill>
                          <a:effectLst/>
                        </a:rPr>
                        <a:t>Пантеїзм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600" dirty="0">
                          <a:solidFill>
                            <a:schemeClr val="tx1"/>
                          </a:solidFill>
                          <a:effectLst/>
                        </a:rPr>
                        <a:t>Політеїзм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600" dirty="0">
                          <a:solidFill>
                            <a:schemeClr val="tx1"/>
                          </a:solidFill>
                          <a:effectLst/>
                        </a:rPr>
                        <a:t>Теїзм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12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600" dirty="0">
                          <a:solidFill>
                            <a:schemeClr val="tx1"/>
                          </a:solidFill>
                          <a:effectLst/>
                        </a:rPr>
                        <a:t>Людина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400" dirty="0">
                          <a:solidFill>
                            <a:schemeClr val="tx1"/>
                          </a:solidFill>
                          <a:effectLst/>
                        </a:rPr>
                        <a:t>Тільки матеріал / душі немає / матерія первинна, а свідомість вдруге / смерть - це кінець всього / Порятунок - в пам'яті нащадків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400" dirty="0">
                          <a:solidFill>
                            <a:schemeClr val="tx1"/>
                          </a:solidFill>
                          <a:effectLst/>
                        </a:rPr>
                        <a:t>Тільки метафізичний (він і є бог) / тіла - це ілюзія / смерті як такої немає, це ілюзія / Порятунок - зникнути як особистість і злитися з Єдиною свідомістю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400" dirty="0">
                          <a:solidFill>
                            <a:schemeClr val="tx1"/>
                          </a:solidFill>
                          <a:effectLst/>
                        </a:rPr>
                        <a:t>Має тіло, наділене метафізичними властивостями / смерті немає, це перехід в інший світ.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400" dirty="0">
                          <a:solidFill>
                            <a:schemeClr val="tx1"/>
                          </a:solidFill>
                          <a:effectLst/>
                        </a:rPr>
                        <a:t>Це душа, яка має дух і тіло / смерть – це поділ з тілом, але душа вічна / Спасіння – у примиренні з Богом Творцем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683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83768" y="2708920"/>
            <a:ext cx="5974432" cy="89153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334133"/>
              </p:ext>
            </p:extLst>
          </p:nvPr>
        </p:nvGraphicFramePr>
        <p:xfrm>
          <a:off x="179512" y="2204863"/>
          <a:ext cx="8856985" cy="43210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1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1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1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1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2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4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Запитання / Світогляди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Атеїзм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Пантеїзм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Політеїзм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Теїзм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68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Справжня реальність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Тільки фізика / матерія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Метафізики немає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805354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" sz="3600" dirty="0"/>
              <a:t>Основні світоглядні системи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97995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83768" y="2708920"/>
            <a:ext cx="5974432" cy="89153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193318"/>
              </p:ext>
            </p:extLst>
          </p:nvPr>
        </p:nvGraphicFramePr>
        <p:xfrm>
          <a:off x="179512" y="2204863"/>
          <a:ext cx="8856985" cy="43210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1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1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1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1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2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4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Запитання / Світогляди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Атеїзм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Пантеїзм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Політеїзм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Теїзм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68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Справжня реальність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Тільки фізика / матерія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Метафізики немає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Тільки метафізика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Фізика /матерія-це ілюзія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805354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" sz="3600" dirty="0"/>
              <a:t>Основні світоглядні системи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752829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83768" y="2708920"/>
            <a:ext cx="5974432" cy="89153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472750"/>
              </p:ext>
            </p:extLst>
          </p:nvPr>
        </p:nvGraphicFramePr>
        <p:xfrm>
          <a:off x="179512" y="2204863"/>
          <a:ext cx="8856985" cy="43210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1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1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1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1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2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4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Запитання / Світогляди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Атеїзм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Пантеїзм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Політеїзм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Теїзм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68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Справжня реальність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Тільки фізика / матерія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Метафізики немає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Тільки метафізика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Фізика /матерія-це ілюзія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Метафізика змішана з фізикою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Матерія має і духовні властивості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805354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" sz="3600" dirty="0"/>
              <a:t>Основні світоглядні системи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17637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83768" y="2708920"/>
            <a:ext cx="5974432" cy="89153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928045"/>
              </p:ext>
            </p:extLst>
          </p:nvPr>
        </p:nvGraphicFramePr>
        <p:xfrm>
          <a:off x="179512" y="2204863"/>
          <a:ext cx="8856985" cy="43210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1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1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1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1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2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4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Запитання / Світогляди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Атеїзм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Пантеїзм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Політеїзм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Теїзм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68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Справжня реальність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Тільки фізика / матерія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Метафізики немає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Тільки метафізика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Фізика /матерія-це ілюзія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Метафізика змішана з фізикою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Матерія має і духовні властивості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Фізика / матерія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і метафізика / духовне – це складові однієї реальності, але вони не поєднуються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805354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" sz="3600" dirty="0"/>
              <a:t>Основні світоглядні системи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76815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760" y="260648"/>
            <a:ext cx="8892480" cy="1470025"/>
          </a:xfrm>
        </p:spPr>
        <p:txBody>
          <a:bodyPr/>
          <a:lstStyle/>
          <a:p>
            <a:r>
              <a:rPr lang="uk" b="1" dirty="0"/>
              <a:t>ВИЗНАЧЕННЯ СВІТОГЛЯДУ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8208912" cy="4176464"/>
          </a:xfrm>
        </p:spPr>
        <p:txBody>
          <a:bodyPr>
            <a:normAutofit/>
          </a:bodyPr>
          <a:lstStyle/>
          <a:p>
            <a:pPr algn="l"/>
            <a:r>
              <a:rPr lang="uk" b="1" dirty="0">
                <a:solidFill>
                  <a:schemeClr val="tx1"/>
                </a:solidFill>
              </a:rPr>
              <a:t>3. Істина</a:t>
            </a:r>
            <a:r>
              <a:rPr lang="uk" dirty="0">
                <a:solidFill>
                  <a:schemeClr val="tx1"/>
                </a:solidFill>
              </a:rPr>
              <a:t>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    </a:t>
            </a:r>
            <a:r>
              <a:rPr lang="uk" dirty="0">
                <a:solidFill>
                  <a:schemeClr val="tx1"/>
                </a:solidFill>
              </a:rPr>
              <a:t>Чи є таке поняття, як абсолютна істина?</a:t>
            </a:r>
            <a:endParaRPr lang="ru-RU" dirty="0">
              <a:solidFill>
                <a:schemeClr val="tx1"/>
              </a:solidFill>
            </a:endParaRPr>
          </a:p>
          <a:p>
            <a:pPr algn="l"/>
            <a:r>
              <a:rPr lang="uk" dirty="0">
                <a:solidFill>
                  <a:schemeClr val="tx1"/>
                </a:solidFill>
              </a:rPr>
              <a:t>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    </a:t>
            </a:r>
            <a:r>
              <a:rPr lang="uk" dirty="0">
                <a:solidFill>
                  <a:schemeClr val="tx1"/>
                </a:solidFill>
              </a:rPr>
              <a:t>Чи існують твердження, які є правдивими  </a:t>
            </a:r>
          </a:p>
          <a:p>
            <a:pPr algn="l"/>
            <a:r>
              <a:rPr lang="uk" dirty="0">
                <a:solidFill>
                  <a:schemeClr val="tx1"/>
                </a:solidFill>
              </a:rPr>
              <a:t>     завжди, незалежно від обставин?</a:t>
            </a:r>
          </a:p>
        </p:txBody>
      </p:sp>
    </p:spTree>
    <p:extLst>
      <p:ext uri="{BB962C8B-B14F-4D97-AF65-F5344CB8AC3E}">
        <p14:creationId xmlns:p14="http://schemas.microsoft.com/office/powerpoint/2010/main" val="4131266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42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8856984" cy="1470025"/>
          </a:xfrm>
        </p:spPr>
        <p:txBody>
          <a:bodyPr>
            <a:normAutofit/>
          </a:bodyPr>
          <a:lstStyle/>
          <a:p>
            <a:r>
              <a:rPr lang="uk" dirty="0"/>
              <a:t>Основні світоглядні системи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588014"/>
              </p:ext>
            </p:extLst>
          </p:nvPr>
        </p:nvGraphicFramePr>
        <p:xfrm>
          <a:off x="162370" y="2348880"/>
          <a:ext cx="8784975" cy="41934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6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6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69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69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69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24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Запитання / Світогляди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Атеїзм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Пантеїзм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Політеїзм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Теїзм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Абсолютна істина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900" dirty="0">
                          <a:solidFill>
                            <a:schemeClr val="tx1"/>
                          </a:solidFill>
                          <a:effectLst/>
                        </a:rPr>
                        <a:t>Абсолютів немає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5197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42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8856984" cy="1470025"/>
          </a:xfrm>
        </p:spPr>
        <p:txBody>
          <a:bodyPr>
            <a:normAutofit/>
          </a:bodyPr>
          <a:lstStyle/>
          <a:p>
            <a:r>
              <a:rPr lang="uk" dirty="0"/>
              <a:t>Основні світоглядні системи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774802"/>
              </p:ext>
            </p:extLst>
          </p:nvPr>
        </p:nvGraphicFramePr>
        <p:xfrm>
          <a:off x="162370" y="2348880"/>
          <a:ext cx="8784975" cy="41934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6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6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69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69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69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24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Запитання / Світогляди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Атеїзм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Пантеїзм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Політеїзм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Теїзм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Абсолютна істина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900" dirty="0">
                          <a:solidFill>
                            <a:schemeClr val="tx1"/>
                          </a:solidFill>
                          <a:effectLst/>
                        </a:rPr>
                        <a:t>Абсолютів немає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900" dirty="0">
                          <a:solidFill>
                            <a:schemeClr val="tx1"/>
                          </a:solidFill>
                          <a:effectLst/>
                        </a:rPr>
                        <a:t>Усі істина / Абсолютів немає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495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42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8856984" cy="1470025"/>
          </a:xfrm>
        </p:spPr>
        <p:txBody>
          <a:bodyPr>
            <a:normAutofit/>
          </a:bodyPr>
          <a:lstStyle/>
          <a:p>
            <a:r>
              <a:rPr lang="uk" dirty="0"/>
              <a:t>Основні світоглядні системи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732054"/>
              </p:ext>
            </p:extLst>
          </p:nvPr>
        </p:nvGraphicFramePr>
        <p:xfrm>
          <a:off x="162370" y="2348880"/>
          <a:ext cx="8784975" cy="41934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6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6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69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69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69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24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solidFill>
                            <a:schemeClr val="tx1"/>
                          </a:solidFill>
                          <a:effectLst/>
                        </a:rPr>
                        <a:t>Запитання / Світогляди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Атеїзм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Пантеїзм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Політеїзм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Теїзм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dirty="0">
                          <a:solidFill>
                            <a:schemeClr val="tx1"/>
                          </a:solidFill>
                          <a:effectLst/>
                        </a:rPr>
                        <a:t>Абсолютна істина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900" dirty="0">
                          <a:solidFill>
                            <a:schemeClr val="tx1"/>
                          </a:solidFill>
                          <a:effectLst/>
                        </a:rPr>
                        <a:t>Абсолютів немає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900" dirty="0">
                          <a:solidFill>
                            <a:schemeClr val="tx1"/>
                          </a:solidFill>
                          <a:effectLst/>
                        </a:rPr>
                        <a:t>Усі істина / Абсолютів немає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900" dirty="0">
                          <a:solidFill>
                            <a:schemeClr val="tx1"/>
                          </a:solidFill>
                          <a:effectLst/>
                        </a:rPr>
                        <a:t>Істин багато / Абсолютів немає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2512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805</Words>
  <Application>Microsoft Office PowerPoint</Application>
  <PresentationFormat>Экран (4:3)</PresentationFormat>
  <Paragraphs>300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Тема Office</vt:lpstr>
      <vt:lpstr>ВИЗНАЧЕННЯ СВІТОГЛЯДУ</vt:lpstr>
      <vt:lpstr>Презентация PowerPoint</vt:lpstr>
      <vt:lpstr>Презентация PowerPoint</vt:lpstr>
      <vt:lpstr>Презентация PowerPoint</vt:lpstr>
      <vt:lpstr>Презентация PowerPoint</vt:lpstr>
      <vt:lpstr>ВИЗНАЧЕННЯ СВІТОГЛЯДУ</vt:lpstr>
      <vt:lpstr>Основні світоглядні системи </vt:lpstr>
      <vt:lpstr>Основні світоглядні системи </vt:lpstr>
      <vt:lpstr>Основні світоглядні системи </vt:lpstr>
      <vt:lpstr>Основні світоглядні системи </vt:lpstr>
      <vt:lpstr>Презентация PowerPoint</vt:lpstr>
      <vt:lpstr>Презентация PowerPoint</vt:lpstr>
      <vt:lpstr>Презентация PowerPoint</vt:lpstr>
      <vt:lpstr>Презентация PowerPoint</vt:lpstr>
      <vt:lpstr>ВИЗНАЧЕННЯ СВІТОГЛЯДУ </vt:lpstr>
      <vt:lpstr>ВИЗНАЧЕННЯ СВІТОГЛЯДУ </vt:lpstr>
      <vt:lpstr>ВИЗНАЧЕННЯ СВІТОГЛЯДУ </vt:lpstr>
      <vt:lpstr>ВИЗНАЧЕННЯ СВІТОГЛЯДУ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ОПРЕДЕЛЕНИЕ МИРОВОЗЗРЕНИЯ</dc:title>
  <dc:creator>Admin</dc:creator>
  <cp:lastModifiedBy>Ruslan Lvov</cp:lastModifiedBy>
  <cp:revision>11</cp:revision>
  <dcterms:created xsi:type="dcterms:W3CDTF">2020-06-05T08:41:35Z</dcterms:created>
  <dcterms:modified xsi:type="dcterms:W3CDTF">2022-09-26T16:49:41Z</dcterms:modified>
</cp:coreProperties>
</file>