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8" r:id="rId7"/>
    <p:sldId id="259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c726af99-6aec-42d0-916d-4571e4c7215a" providerId="ADAL" clId="{AE92D065-83DC-4743-8CA4-25383EC3B409}"/>
    <pc:docChg chg="custSel delSld modSld">
      <pc:chgData name=" " userId="c726af99-6aec-42d0-916d-4571e4c7215a" providerId="ADAL" clId="{AE92D065-83DC-4743-8CA4-25383EC3B409}" dt="2020-07-15T16:49:25.011" v="12" actId="12"/>
      <pc:docMkLst>
        <pc:docMk/>
      </pc:docMkLst>
      <pc:sldChg chg="del">
        <pc:chgData name=" " userId="c726af99-6aec-42d0-916d-4571e4c7215a" providerId="ADAL" clId="{AE92D065-83DC-4743-8CA4-25383EC3B409}" dt="2020-07-15T16:48:47.668" v="1" actId="2696"/>
        <pc:sldMkLst>
          <pc:docMk/>
          <pc:sldMk cId="3207896099" sldId="257"/>
        </pc:sldMkLst>
      </pc:sldChg>
      <pc:sldChg chg="modSp del">
        <pc:chgData name=" " userId="c726af99-6aec-42d0-916d-4571e4c7215a" providerId="ADAL" clId="{AE92D065-83DC-4743-8CA4-25383EC3B409}" dt="2020-07-15T16:48:57.037" v="5" actId="2696"/>
        <pc:sldMkLst>
          <pc:docMk/>
          <pc:sldMk cId="524398773" sldId="260"/>
        </pc:sldMkLst>
        <pc:spChg chg="mod">
          <ac:chgData name=" " userId="c726af99-6aec-42d0-916d-4571e4c7215a" providerId="ADAL" clId="{AE92D065-83DC-4743-8CA4-25383EC3B409}" dt="2020-07-15T16:48:56.019" v="4" actId="6549"/>
          <ac:spMkLst>
            <pc:docMk/>
            <pc:sldMk cId="524398773" sldId="260"/>
            <ac:spMk id="3" creationId="{11D5FDCB-8247-45DC-8001-BA4F68240F69}"/>
          </ac:spMkLst>
        </pc:spChg>
      </pc:sldChg>
      <pc:sldChg chg="del">
        <pc:chgData name=" " userId="c726af99-6aec-42d0-916d-4571e4c7215a" providerId="ADAL" clId="{AE92D065-83DC-4743-8CA4-25383EC3B409}" dt="2020-07-15T16:48:46.689" v="0" actId="2696"/>
        <pc:sldMkLst>
          <pc:docMk/>
          <pc:sldMk cId="336567568" sldId="261"/>
        </pc:sldMkLst>
      </pc:sldChg>
      <pc:sldChg chg="modSp">
        <pc:chgData name=" " userId="c726af99-6aec-42d0-916d-4571e4c7215a" providerId="ADAL" clId="{AE92D065-83DC-4743-8CA4-25383EC3B409}" dt="2020-07-15T16:49:04.688" v="6" actId="5793"/>
        <pc:sldMkLst>
          <pc:docMk/>
          <pc:sldMk cId="1805030989" sldId="263"/>
        </pc:sldMkLst>
        <pc:spChg chg="mod">
          <ac:chgData name=" " userId="c726af99-6aec-42d0-916d-4571e4c7215a" providerId="ADAL" clId="{AE92D065-83DC-4743-8CA4-25383EC3B409}" dt="2020-07-15T16:49:04.688" v="6" actId="5793"/>
          <ac:spMkLst>
            <pc:docMk/>
            <pc:sldMk cId="1805030989" sldId="263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12.550" v="9" actId="27636"/>
        <pc:sldMkLst>
          <pc:docMk/>
          <pc:sldMk cId="1989157820" sldId="264"/>
        </pc:sldMkLst>
        <pc:spChg chg="mod">
          <ac:chgData name=" " userId="c726af99-6aec-42d0-916d-4571e4c7215a" providerId="ADAL" clId="{AE92D065-83DC-4743-8CA4-25383EC3B409}" dt="2020-07-15T16:49:12.550" v="9" actId="27636"/>
          <ac:spMkLst>
            <pc:docMk/>
            <pc:sldMk cId="1989157820" sldId="264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08.393" v="7" actId="5793"/>
        <pc:sldMkLst>
          <pc:docMk/>
          <pc:sldMk cId="1687867907" sldId="265"/>
        </pc:sldMkLst>
        <pc:spChg chg="mod">
          <ac:chgData name=" " userId="c726af99-6aec-42d0-916d-4571e4c7215a" providerId="ADAL" clId="{AE92D065-83DC-4743-8CA4-25383EC3B409}" dt="2020-07-15T16:49:08.393" v="7" actId="5793"/>
          <ac:spMkLst>
            <pc:docMk/>
            <pc:sldMk cId="1687867907" sldId="265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25.011" v="12" actId="12"/>
        <pc:sldMkLst>
          <pc:docMk/>
          <pc:sldMk cId="2474029086" sldId="266"/>
        </pc:sldMkLst>
        <pc:spChg chg="mod">
          <ac:chgData name=" " userId="c726af99-6aec-42d0-916d-4571e4c7215a" providerId="ADAL" clId="{AE92D065-83DC-4743-8CA4-25383EC3B409}" dt="2020-07-15T16:49:25.011" v="12" actId="12"/>
          <ac:spMkLst>
            <pc:docMk/>
            <pc:sldMk cId="2474029086" sldId="266"/>
            <ac:spMk id="3" creationId="{11D5FDCB-8247-45DC-8001-BA4F68240F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A9AF3C-C34D-42A4-A83E-1E6FFFF15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3D4701-5D1C-4C2E-BB7F-2D3FC0E67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E90A73-01B3-47FF-9B73-BF473A2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85D8F0-C1F0-460D-B0D7-89284D0A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EE4195-815B-45FA-9A01-18A3A965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62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15933-FC02-41C0-9E47-DB312BB1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BE8C30-7FBC-4DB2-99D6-61F01372F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94C54A-EB5E-48E7-863E-50C6F2A2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B783B-471D-463E-8845-731F3F29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C902A1-8BC9-4B5D-96A0-60B16804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782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C7E83C-F4DE-45B9-A344-F7555D42A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0568F5-DAA2-4D81-B76F-3F60454DB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7C9B4-B3AD-46B2-8FA2-E08952CD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768E7B-4404-4A17-9BBF-CF41C8C65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680482-E33B-4796-BBE8-6C84451F8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6744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B2767-D71F-4B85-B239-F362C45E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24F9DF-C985-4CB2-A5E3-B34DC1B22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D00638-4E2E-483B-9A8A-1C54B465A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EBCD05-AA10-483F-BC80-8FB03FEB8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253F17-352D-46B1-8F80-4A2B2E8D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879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F5B49-C308-4AD4-8541-FC8ADAF7D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5F728B-2F48-42E9-8DAE-7361AD7AF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653AD7-42B3-4605-9672-D3430320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AC4A22-1E4C-4435-A737-DA798568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97B099-8724-4F3E-8107-83BC5EF93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2481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87031-E09B-477D-BA8A-B553D1F7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F7AE40-E4E3-4567-960D-BF3E3B95B7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9797EB-0F42-420C-94FD-CD63962C8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746983-B217-4E71-B248-D4FCA9207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9F8DFC-C35F-4513-9F22-FD6BD80A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B1B782-781D-493A-862C-517EF01B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1127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776C6-E994-4CBC-8AAB-3DF44C9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4C8C9-3E76-4BFA-B2E6-7D3CCF7EF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1AB080-EE5E-4786-A007-3AA104A1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418C5B-6EEE-4441-904B-32AFCC66A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70A09A-AC5E-4749-BB03-20FC14DB9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59A8E4-60DE-4D4D-AE76-E09E5843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5DFC0A-E4AF-4562-BD7F-CCD0A23C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88291F-58F5-49DF-8D10-9EA3F26C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068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14825-DE9D-47DF-A037-F718B6EC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4396BC-A97F-48ED-A7F4-18475293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D4B3E-F2C1-4682-87B5-7B92664F3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FFA42C-DCA6-4475-8222-1954DF9EC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285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6C6843-6995-409E-8092-1C135A33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7323D3-F3AB-4A8B-8364-689A3481C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A795B3-85CC-457C-A6D8-C7325C382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609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C14BB-8A23-42EE-A557-768A343A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EE2C1-4E99-4C1B-BC2E-D034EE0B4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5E8484-329B-4558-8614-7776D3C44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FF71E-E475-4E2A-9914-032FDD4D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0F8F65-BBB9-4E43-B7F6-2062366F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23C2AC-FC79-4598-A77F-2E623FAB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2912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2D863-AAFA-4821-BCA3-5D2F71EC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662939-4A83-40B6-999E-D749BFE5D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E023CA-D626-4276-952F-109A2A038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5824BD-9C7E-4BED-8B09-DA3306332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0B4231-3452-48C1-9CDD-391131988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DDC8E-64D1-48AA-841C-449D7B5E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7460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3C87B-7FED-48C1-8613-A9E6E124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46F140-722B-4A80-9963-0E21A3167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DB39B1-8088-4415-AA15-D8BA0A2E7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BCBDF-F5C2-4E16-AD43-8C6D9F51E9CD}" type="datetimeFigureOut">
              <a:rPr lang="ru-UA" smtClean="0"/>
              <a:t>15.07.2020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A48BE2-F1EA-4A85-8D2A-9816B3DC5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17EF07-B911-4F20-A877-B45C1ADAF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140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517" y="-938306"/>
            <a:ext cx="9144000" cy="2387600"/>
          </a:xfrm>
        </p:spPr>
        <p:txBody>
          <a:bodyPr/>
          <a:lstStyle/>
          <a:p>
            <a:r>
              <a:rPr lang="ru-RU" b="1" dirty="0"/>
              <a:t>ПРОБЛЕМА ТЕОДЕЦИИ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529" y="2581835"/>
            <a:ext cx="10165977" cy="4020671"/>
          </a:xfrm>
        </p:spPr>
        <p:txBody>
          <a:bodyPr>
            <a:normAutofit/>
          </a:bodyPr>
          <a:lstStyle/>
          <a:p>
            <a:pPr algn="l"/>
            <a:r>
              <a:rPr lang="ru-RU" sz="2800" i="1" dirty="0"/>
              <a:t>Почему Бог допускает мучение и боль?</a:t>
            </a:r>
            <a:br>
              <a:rPr lang="ru-RU" sz="2800" i="1" dirty="0"/>
            </a:br>
            <a:br>
              <a:rPr lang="ru-RU" sz="2800" i="1" dirty="0"/>
            </a:br>
            <a:r>
              <a:rPr lang="ru-RU" sz="2800" i="1" dirty="0"/>
              <a:t>Суть проблемы теодицеи (дословно Бог - справедливость, т.е. проблемы "оправдания Бога") состоит именно в следующем: как совместить наличие в мире зла с представлением о том, что мир сотворен и направляется всемогущим и всеблагим Богом?</a:t>
            </a:r>
            <a:br>
              <a:rPr lang="ru-RU" sz="2800" i="1" dirty="0"/>
            </a:b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123764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134" y="-195729"/>
            <a:ext cx="11362765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Уникальная значимость проблемы зла:</a:t>
            </a:r>
            <a:br>
              <a:rPr lang="ru-RU" b="1" dirty="0"/>
            </a:b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8" y="2387601"/>
            <a:ext cx="11167781" cy="421490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i="1" dirty="0"/>
              <a:t>Универсальность зла и страдания (каждый без исключения человек сталкивается со злом и страданием)</a:t>
            </a:r>
            <a:br>
              <a:rPr lang="ru-RU" sz="2800" i="1" dirty="0"/>
            </a:br>
            <a:endParaRPr lang="ru-UA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ru-RU" sz="2800" i="1" dirty="0"/>
              <a:t>Реальность и глубокое проникновение в жизнь. </a:t>
            </a:r>
            <a:br>
              <a:rPr lang="ru-RU" sz="2800" i="1" dirty="0"/>
            </a:br>
            <a:endParaRPr lang="ru-UA" sz="2800" dirty="0"/>
          </a:p>
          <a:p>
            <a:pPr marL="514350" indent="-514350" algn="l">
              <a:buFont typeface="+mj-lt"/>
              <a:buAutoNum type="arabicPeriod"/>
            </a:pPr>
            <a:r>
              <a:rPr lang="ru-RU" sz="2800" i="1" dirty="0"/>
              <a:t>Это аргумент №1 атеизма против веры в существование Бога Библии. </a:t>
            </a:r>
            <a:br>
              <a:rPr lang="ru-RU" i="1" dirty="0"/>
            </a:br>
            <a:br>
              <a:rPr lang="ru-RU" sz="2800" i="1" dirty="0"/>
            </a:b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37242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Зло можно подразделить на несколько категорий: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6" y="2777566"/>
            <a:ext cx="11167781" cy="4214906"/>
          </a:xfrm>
        </p:spPr>
        <p:txBody>
          <a:bodyPr>
            <a:norm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ru-RU" sz="3200" i="1" dirty="0"/>
              <a:t>Природное зло – засухи, наводнения, землетрясения. </a:t>
            </a:r>
            <a:br>
              <a:rPr lang="ru-RU" sz="3200" i="1" dirty="0"/>
            </a:br>
            <a:endParaRPr lang="ru-UA" sz="3200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sz="3200" i="1" dirty="0"/>
              <a:t>Физическое зло – болезни, боль, смерть. </a:t>
            </a:r>
            <a:br>
              <a:rPr lang="ru-RU" sz="3200" i="1" dirty="0"/>
            </a:br>
            <a:endParaRPr lang="ru-UA" sz="3200" dirty="0"/>
          </a:p>
          <a:p>
            <a:pPr marL="457200" indent="-457200" algn="l">
              <a:buFont typeface="+mj-lt"/>
              <a:buAutoNum type="arabicPeriod"/>
            </a:pPr>
            <a:r>
              <a:rPr lang="ru-RU" sz="3200" i="1" dirty="0"/>
              <a:t>Моральное зло – предательства/неверность, грех. 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1834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Логическая формулировка теодицеи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/>
          </a:bodyPr>
          <a:lstStyle/>
          <a:p>
            <a:pPr algn="l"/>
            <a:r>
              <a:rPr lang="ru-RU" i="1" dirty="0"/>
              <a:t>На первый взгляд, существует внутреннее логическое противоречие в совместном принятии следующих четырех предпосылок :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Бог существует 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Бог всеблагой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Бог всемогущ</a:t>
            </a:r>
            <a:br>
              <a:rPr lang="ru-RU" i="1" dirty="0"/>
            </a:br>
            <a:endParaRPr lang="ru-UA" dirty="0"/>
          </a:p>
          <a:p>
            <a:pPr marL="457200" indent="-457200" algn="l">
              <a:buFont typeface="+mj-lt"/>
              <a:buAutoNum type="arabicPeriod"/>
            </a:pPr>
            <a:r>
              <a:rPr lang="ru-RU" i="1" dirty="0"/>
              <a:t>Зло существует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63841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Логическая формулировка теодицеи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i="1" dirty="0"/>
              <a:t>Если принять любые три из них, то, по всей видимости, следует отбросить четвертую.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существует, желает всеобщего добра и достаточно могуществен, чтобы достичь всего, чего желает, то зла не должно быть.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lvl="0" algn="l"/>
            <a:endParaRPr lang="ru-RU" i="1" dirty="0"/>
          </a:p>
          <a:p>
            <a:pPr lvl="0" algn="l"/>
            <a:endParaRPr lang="ru-RU" i="1" dirty="0"/>
          </a:p>
          <a:p>
            <a:pPr lvl="0" algn="l"/>
            <a:br>
              <a:rPr lang="ru-RU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0503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Логическая формулировка теодицеи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i="1" dirty="0"/>
              <a:t>Если принять любые три из них, то, по всей видимости, следует отбросить четвертую.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существует, желает всеобщего добра и достаточно могуществен, чтобы достичь всего, чего желает, то зла не должно быть.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 и желает только добра, но зло существует, то Бог не достигает всего, чего желает. Значит, он не всемогущ.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lvl="0" algn="l"/>
            <a:br>
              <a:rPr lang="ru-RU" i="1" dirty="0"/>
            </a:b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lvl="0"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8786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Логическая формулировка теодицеи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 fontScale="92500"/>
          </a:bodyPr>
          <a:lstStyle/>
          <a:p>
            <a:pPr algn="l"/>
            <a:r>
              <a:rPr lang="ru-RU" i="1" dirty="0"/>
              <a:t>Если принять любые три из них, то, по всей видимости, следует отбросить четвертую.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существует, желает всеобщего добра и достаточно могуществен, чтобы достичь всего, чего желает, то зла не должно быть.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 и желает только добра, но зло существует, то Бог не достигает всего, чего желает. Значит, он не всемогущ.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 и всемогущ и зло также существует, то Бог желает существование зла. Значит, он не всеблагой.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i="1" dirty="0"/>
          </a:p>
          <a:p>
            <a:pPr lvl="0" algn="l"/>
            <a:br>
              <a:rPr lang="ru-RU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89157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ru-RU" b="1" dirty="0"/>
              <a:t>Логическая формулировка теодицеи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 fontScale="92500"/>
          </a:bodyPr>
          <a:lstStyle/>
          <a:p>
            <a:pPr algn="l"/>
            <a:r>
              <a:rPr lang="ru-RU" i="1" dirty="0"/>
              <a:t>Если принять любые три из них, то, по всей видимости, следует отбросить четвертую.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существует, желает всеобщего добра и достаточно могуществен, чтобы достичь всего, чего желает, то зла не должно быть.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 и желает только добра, но зло существует, то Бог не достигает всего, чего желает. Значит, он не всемогущ.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i="1" dirty="0"/>
              <a:t>Если Бог существует и всемогущ и зло также существует, то Бог желает существование зла. Значит, он не всеблагой.</a:t>
            </a:r>
            <a:br>
              <a:rPr lang="ru-RU" i="1" dirty="0"/>
            </a:br>
            <a:endParaRPr lang="ru-UA" dirty="0"/>
          </a:p>
          <a:p>
            <a:pPr marL="457200" indent="-457200" algn="l">
              <a:buFont typeface="+mj-lt"/>
              <a:buAutoNum type="arabicPeriod"/>
            </a:pPr>
            <a:r>
              <a:rPr lang="ru-RU" i="1" dirty="0"/>
              <a:t>Наконец, если Бог – это существо, которое и всемогуще и всеблагое, и, тем не менее, зло существует, то такой Бог не существует.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474029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FCDC43-7814-4ACB-8C6B-6FEBE4030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F55D59-E711-4381-9019-AD0D44C54C67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5646f33-f6ff-4721-bb2b-e35215f11779"/>
    <ds:schemaRef ds:uri="http://purl.org/dc/terms/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BAD8995-40AA-47E8-A50A-7FF9C4A244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509</Words>
  <Application>Microsoft Office PowerPoint</Application>
  <PresentationFormat>Широкоэкранный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ПРОБЛЕМА ТЕОДЕЦИИ</vt:lpstr>
      <vt:lpstr>Уникальная значимость проблемы зла: </vt:lpstr>
      <vt:lpstr>Зло можно подразделить на несколько категорий:</vt:lpstr>
      <vt:lpstr>Логическая формулировка теодицеи</vt:lpstr>
      <vt:lpstr>Логическая формулировка теодицеи</vt:lpstr>
      <vt:lpstr>Логическая формулировка теодицеи</vt:lpstr>
      <vt:lpstr>Логическая формулировка теодицеи</vt:lpstr>
      <vt:lpstr>Логическая формулировка теодицеи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ТЕОДЕЦИИ</dc:title>
  <dc:creator>Ruslan</dc:creator>
  <cp:lastModifiedBy>Ruslan</cp:lastModifiedBy>
  <cp:revision>2</cp:revision>
  <dcterms:created xsi:type="dcterms:W3CDTF">2020-07-15T15:28:11Z</dcterms:created>
  <dcterms:modified xsi:type="dcterms:W3CDTF">2020-07-15T16:51:54Z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