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73" r:id="rId2"/>
    <p:sldId id="277" r:id="rId3"/>
    <p:sldId id="340" r:id="rId4"/>
    <p:sldId id="311" r:id="rId5"/>
    <p:sldId id="34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61"/>
    <p:restoredTop sz="96035"/>
  </p:normalViewPr>
  <p:slideViewPr>
    <p:cSldViewPr snapToGrid="0" snapToObjects="1">
      <p:cViewPr varScale="1">
        <p:scale>
          <a:sx n="99" d="100"/>
          <a:sy n="99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0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02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6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83AF-FFD7-9949-B82A-705ECA40721A}" type="datetimeFigureOut">
              <a:rPr lang="en-US" smtClean="0"/>
              <a:t>11/11/21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6F5A-EB28-2D42-B24A-EF0240AC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A Christian Leader: Calling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D444A-7C00-F247-885B-C294CA17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Steve </a:t>
            </a:r>
            <a:r>
              <a:rPr lang="en-US" dirty="0" err="1"/>
              <a:t>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 3: Following God’s call for your life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35064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b="1" dirty="0"/>
              <a:t>The External Call </a:t>
            </a:r>
            <a:r>
              <a:rPr lang="en-US" sz="2400" i="1" dirty="0"/>
              <a:t>(continued) </a:t>
            </a:r>
          </a:p>
          <a:p>
            <a:pPr marL="914400" lvl="1" indent="-457200">
              <a:buFont typeface="+mj-lt"/>
              <a:buAutoNum type="alphaLcPeriod" startAt="4"/>
            </a:pPr>
            <a:r>
              <a:rPr lang="en-US" sz="2400" dirty="0"/>
              <a:t>Interests</a:t>
            </a:r>
          </a:p>
          <a:p>
            <a:pPr marL="914400" lvl="2" indent="0">
              <a:buNone/>
            </a:pPr>
            <a:r>
              <a:rPr lang="en-US" sz="2400" dirty="0"/>
              <a:t>Colossians 3:23-24 (NIV)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Whatever you do</a:t>
            </a:r>
            <a:r>
              <a:rPr lang="en-US" sz="2400" i="1" dirty="0"/>
              <a:t>, work at it with all your heart, as working for the Lord, not for human masters, since you know that you will receive an inheritance from the Lord as a reward. It is the Lord Christ you are serving. </a:t>
            </a:r>
          </a:p>
          <a:p>
            <a:pPr marL="914400" lvl="2" indent="0">
              <a:buNone/>
            </a:pPr>
            <a:r>
              <a:rPr lang="en-US" sz="2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Interests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Worksheet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67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3: Following God’s call for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3506434"/>
          </a:xfrm>
        </p:spPr>
        <p:txBody>
          <a:bodyPr>
            <a:normAutofit/>
          </a:bodyPr>
          <a:lstStyle/>
          <a:p>
            <a:pPr marL="914400" lvl="1" indent="-457200">
              <a:buFont typeface="+mj-lt"/>
              <a:buAutoNum type="alphaLcPeriod" startAt="5"/>
            </a:pPr>
            <a:r>
              <a:rPr lang="en-US" sz="2400" i="1" dirty="0"/>
              <a:t>Leadership style</a:t>
            </a:r>
          </a:p>
          <a:p>
            <a:pPr marL="914400" lvl="2" indent="0">
              <a:buNone/>
            </a:pPr>
            <a:r>
              <a:rPr lang="en-US" sz="2400" dirty="0"/>
              <a:t>i.e. Paul, Barnabas, Gaius, Epaphras</a:t>
            </a:r>
            <a:r>
              <a:rPr lang="en-US" sz="2400" i="1" dirty="0"/>
              <a:t> </a:t>
            </a:r>
          </a:p>
          <a:p>
            <a:pPr marL="914400" lvl="2" indent="0">
              <a:buNone/>
            </a:pPr>
            <a:r>
              <a:rPr lang="en-US" sz="2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Leadership Style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Worksheet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58F17A-7964-B741-9C73-239D38F0F851}"/>
              </a:ext>
            </a:extLst>
          </p:cNvPr>
          <p:cNvSpPr txBox="1"/>
          <p:nvPr/>
        </p:nvSpPr>
        <p:spPr>
          <a:xfrm>
            <a:off x="10512489" y="5849353"/>
            <a:ext cx="1679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96596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3: Following God’s call for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3506434"/>
          </a:xfrm>
        </p:spPr>
        <p:txBody>
          <a:bodyPr>
            <a:normAutofit/>
          </a:bodyPr>
          <a:lstStyle/>
          <a:p>
            <a:pPr marL="914400" lvl="1" indent="-457200">
              <a:buFont typeface="+mj-lt"/>
              <a:buAutoNum type="alphaLcPeriod" startAt="6"/>
            </a:pPr>
            <a:r>
              <a:rPr lang="en-US" sz="2400" i="1" dirty="0"/>
              <a:t>Passion and energy</a:t>
            </a:r>
          </a:p>
          <a:p>
            <a:pPr marL="914400" lvl="2" indent="0">
              <a:buNone/>
            </a:pPr>
            <a:r>
              <a:rPr lang="en-US" sz="2400" dirty="0"/>
              <a:t>Philippians 3:12-14 (NIV) </a:t>
            </a:r>
            <a:r>
              <a:rPr lang="en-US" sz="2400" i="1" dirty="0"/>
              <a:t>I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press on </a:t>
            </a:r>
            <a:r>
              <a:rPr lang="en-US" sz="2400" i="1" dirty="0"/>
              <a:t>to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take hold </a:t>
            </a:r>
            <a:r>
              <a:rPr lang="en-US" sz="2400" i="1" dirty="0"/>
              <a:t>of that for which Christ Jesus took hold of me. Brothers and sisters, I do not consider myself yet to have taken hold of it. But one thing I do: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Forgetting what is behind </a:t>
            </a:r>
            <a:r>
              <a:rPr lang="en-US" sz="2400" i="1" dirty="0"/>
              <a:t>and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straining</a:t>
            </a:r>
            <a:r>
              <a:rPr lang="en-US" sz="2400" i="1" dirty="0"/>
              <a:t> toward what is ahead, I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press on</a:t>
            </a:r>
            <a:r>
              <a:rPr lang="en-US" sz="2400" i="1" dirty="0"/>
              <a:t> toward the goal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to win </a:t>
            </a:r>
            <a:r>
              <a:rPr lang="en-US" sz="2400" i="1" dirty="0"/>
              <a:t>the prize for which </a:t>
            </a: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God has called </a:t>
            </a:r>
            <a:r>
              <a:rPr lang="en-US" sz="2400" i="1" dirty="0"/>
              <a:t>me heavenward in Christ Jesus. </a:t>
            </a:r>
          </a:p>
          <a:p>
            <a:pPr marL="914400" lvl="2" indent="0">
              <a:buNone/>
            </a:pPr>
            <a:r>
              <a:rPr lang="en-US" sz="2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Passion and Energy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Worksheet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58F17A-7964-B741-9C73-239D38F0F851}"/>
              </a:ext>
            </a:extLst>
          </p:cNvPr>
          <p:cNvSpPr txBox="1"/>
          <p:nvPr/>
        </p:nvSpPr>
        <p:spPr>
          <a:xfrm>
            <a:off x="10512489" y="5849353"/>
            <a:ext cx="1679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14308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3: Following God’s call for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3506434"/>
          </a:xfrm>
        </p:spPr>
        <p:txBody>
          <a:bodyPr>
            <a:normAutofit/>
          </a:bodyPr>
          <a:lstStyle/>
          <a:p>
            <a:pPr marL="914400" lvl="1" indent="-457200">
              <a:buFont typeface="+mj-lt"/>
              <a:buAutoNum type="alphaLcPeriod" startAt="6"/>
            </a:pPr>
            <a:r>
              <a:rPr lang="en-US" sz="2400" i="1" dirty="0"/>
              <a:t>Opportunities </a:t>
            </a:r>
          </a:p>
          <a:p>
            <a:pPr marL="914400" lvl="2" indent="0">
              <a:buNone/>
            </a:pPr>
            <a:r>
              <a:rPr lang="en-US" sz="2400"/>
              <a:t>Acts 6:1 (</a:t>
            </a:r>
            <a:r>
              <a:rPr lang="en-US" sz="2400" dirty="0"/>
              <a:t>NIV) </a:t>
            </a:r>
            <a:r>
              <a:rPr lang="en-US" b="1" dirty="0"/>
              <a:t> </a:t>
            </a:r>
            <a:r>
              <a:rPr lang="en-US" sz="2400" i="1" dirty="0"/>
              <a:t>In those days when the number of disciples was increasing, the Hellenistic Jews</a:t>
            </a:r>
            <a:r>
              <a:rPr lang="en-US" sz="2400" i="1" baseline="30000" dirty="0"/>
              <a:t> </a:t>
            </a:r>
            <a:r>
              <a:rPr lang="en-US" sz="2400" i="1" dirty="0"/>
              <a:t>among them complained against the Hebraic Jews because their widows were being overlooked in the daily distribution of food. </a:t>
            </a:r>
          </a:p>
          <a:p>
            <a:pPr marL="914400" lvl="2" indent="0">
              <a:buNone/>
            </a:pPr>
            <a:r>
              <a:rPr lang="en-US" sz="24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Opportunities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Worksheet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58F17A-7964-B741-9C73-239D38F0F851}"/>
              </a:ext>
            </a:extLst>
          </p:cNvPr>
          <p:cNvSpPr txBox="1"/>
          <p:nvPr/>
        </p:nvSpPr>
        <p:spPr>
          <a:xfrm>
            <a:off x="10512489" y="5849353"/>
            <a:ext cx="1679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737663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{BED01C3A-FD83-D841-9F27-B7C888938640}tf10001079</Template>
  <TotalTime>20290</TotalTime>
  <Words>259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Being A Christian Leader: Calling</vt:lpstr>
      <vt:lpstr>Lecture  3: Following God’s call for your life 2</vt:lpstr>
      <vt:lpstr>Lecture  3: Following God’s call for your life</vt:lpstr>
      <vt:lpstr>Lecture  3: Following God’s call for your life</vt:lpstr>
      <vt:lpstr>Lecture  3: Following God’s call for your 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Leader</dc:title>
  <dc:creator>Steve  Elzinga</dc:creator>
  <cp:lastModifiedBy>Abbie Alfree</cp:lastModifiedBy>
  <cp:revision>60</cp:revision>
  <dcterms:created xsi:type="dcterms:W3CDTF">2021-09-07T14:59:00Z</dcterms:created>
  <dcterms:modified xsi:type="dcterms:W3CDTF">2021-11-11T14:10:55Z</dcterms:modified>
</cp:coreProperties>
</file>