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69" r:id="rId4"/>
    <p:sldId id="270" r:id="rId5"/>
    <p:sldId id="271" r:id="rId6"/>
    <p:sldId id="272" r:id="rId7"/>
    <p:sldId id="273" r:id="rId8"/>
    <p:sldId id="274" r:id="rId9"/>
    <p:sldId id="275" r:id="rId10"/>
    <p:sldId id="276" r:id="rId11"/>
    <p:sldId id="277" r:id="rId12"/>
    <p:sldId id="278" r:id="rId13"/>
    <p:sldId id="261" r:id="rId14"/>
    <p:sldId id="262" r:id="rId15"/>
    <p:sldId id="263" r:id="rId16"/>
    <p:sldId id="264" r:id="rId17"/>
    <p:sldId id="265" r:id="rId18"/>
    <p:sldId id="266" r:id="rId19"/>
    <p:sldId id="268" r:id="rId20"/>
    <p:sldId id="267" r:id="rId21"/>
    <p:sldId id="258" r:id="rId22"/>
    <p:sldId id="259" r:id="rId23"/>
    <p:sldId id="260" r:id="rId2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79" autoAdjust="0"/>
    <p:restoredTop sz="86390" autoAdjust="0"/>
  </p:normalViewPr>
  <p:slideViewPr>
    <p:cSldViewPr snapToGrid="0">
      <p:cViewPr varScale="1">
        <p:scale>
          <a:sx n="53" d="100"/>
          <a:sy n="53" d="100"/>
        </p:scale>
        <p:origin x="60" y="86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8/23/2017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8/23/2017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8/23/2017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8/23/2017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8/23/2017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8/23/2017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8/23/2017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8/23/2017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8/23/2017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8/23/2017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8/23/2017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8/23/2017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8/23/2017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8/23/2017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8/23/2017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8/23/2017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8/23/2017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07DDD2-F3FE-4B55-8D68-68E99DB052C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Implementing SWOT </a:t>
            </a:r>
            <a:r>
              <a:rPr lang="en-US" dirty="0" err="1"/>
              <a:t>pt</a:t>
            </a:r>
            <a:r>
              <a:rPr lang="en-US" dirty="0"/>
              <a:t> 4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919D9BC-0C41-497E-AB95-AF1B75E8815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Threats</a:t>
            </a:r>
          </a:p>
        </p:txBody>
      </p:sp>
    </p:spTree>
    <p:extLst>
      <p:ext uri="{BB962C8B-B14F-4D97-AF65-F5344CB8AC3E}">
        <p14:creationId xmlns:p14="http://schemas.microsoft.com/office/powerpoint/2010/main" val="333157829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3AB219-188A-4BCA-B850-BF629895A0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i="0" kern="120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j-ea"/>
                <a:cs typeface="+mj-cs"/>
              </a:rPr>
              <a:t>Government regulations.</a:t>
            </a:r>
            <a:r>
              <a:rPr lang="en-US" sz="3600" b="0" i="0" kern="120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j-ea"/>
                <a:cs typeface="+mj-cs"/>
              </a:rPr>
              <a:t> 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CA3AF8-460E-4C3A-8A9B-645FCCCB2CE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Think of regulations that are changing that might hurt your business.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7642940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A825E9-C265-4780-8AF8-479C199BEE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i="0" kern="120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j-ea"/>
                <a:cs typeface="+mj-cs"/>
              </a:rPr>
              <a:t>Changing relationships.</a:t>
            </a:r>
            <a:r>
              <a:rPr lang="en-US" sz="3600" b="0" i="0" kern="120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j-ea"/>
                <a:cs typeface="+mj-cs"/>
              </a:rPr>
              <a:t> 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764B59-8E6B-4F60-9A66-4CD33BA299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Consider shifting relationships with vendors, partners, or suppliers.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41538369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68ED5A-24E8-4156-B7E7-03CF51C6E7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i="0" kern="120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j-ea"/>
                <a:cs typeface="+mj-cs"/>
              </a:rPr>
              <a:t>Target audience shift.</a:t>
            </a:r>
            <a:r>
              <a:rPr lang="en-US" sz="3600" b="0" i="0" kern="120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j-ea"/>
                <a:cs typeface="+mj-cs"/>
              </a:rPr>
              <a:t> 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960AD7-EF28-4C68-9E85-104F9F99EC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Your target market might be shrinking, aging, or shifting.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50893865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43F477-6A89-484B-A748-0604722AA8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i="0" kern="120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j-ea"/>
                <a:cs typeface="+mj-cs"/>
              </a:rPr>
              <a:t>Questions to ask to find threats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9A8661-7438-4E84-966F-D028C95B02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32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These categories should get your wheels turning. By thinking through each category, outside threats should come to mind.</a:t>
            </a:r>
          </a:p>
          <a:p>
            <a:r>
              <a:rPr lang="en-US" sz="32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We’ve also created a list of questions that coincide with the categories above to help you think critically about the threats that could be out there.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33741356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ED8E4D-8C41-4BCB-A40C-5EC7354A3B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14344" y="609823"/>
            <a:ext cx="8911687" cy="1280890"/>
          </a:xfrm>
        </p:spPr>
        <p:txBody>
          <a:bodyPr>
            <a:normAutofit/>
          </a:bodyPr>
          <a:lstStyle/>
          <a:p>
            <a:r>
              <a:rPr lang="en-US" sz="3600" b="1" i="0" kern="120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j-ea"/>
                <a:cs typeface="+mj-cs"/>
              </a:rPr>
              <a:t>Economic trends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B1DE30-4F26-4411-968E-FDA1ACAD85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Is the economy in your area in a recession?</a:t>
            </a:r>
          </a:p>
          <a:p>
            <a:r>
              <a:rPr lang="en-US" sz="32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Will the economy negatively impact your customers’ ability to make purchases?</a:t>
            </a:r>
          </a:p>
          <a:p>
            <a:r>
              <a:rPr lang="en-US" sz="32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Are economic shifts happening that impact your target audience?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10888414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AC7AD6-C71A-48A4-A4AD-C9D60E5471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i="0" kern="120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j-ea"/>
                <a:cs typeface="+mj-cs"/>
              </a:rPr>
              <a:t>Market trends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7762B1-39C3-4B95-BB98-BF0CF90718C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How is your market changing?</a:t>
            </a:r>
          </a:p>
          <a:p>
            <a:r>
              <a:rPr lang="en-US" sz="32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What new trends could hurt your company?</a:t>
            </a:r>
          </a:p>
          <a:p>
            <a:r>
              <a:rPr lang="en-US" sz="32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Is there more competition in your market that’s pushing you out?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21550008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97F538-B001-4509-9107-927B77D579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i="0" kern="120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j-ea"/>
                <a:cs typeface="+mj-cs"/>
              </a:rPr>
              <a:t>Funding changes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946AEF-6F54-4D8F-A27B-3EEFCDC0DAA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Do you expect a decrease in grant funding or donations this year?</a:t>
            </a:r>
          </a:p>
          <a:p>
            <a:r>
              <a:rPr lang="en-US" sz="32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Will funding changes hurt your business? If so, how?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56626475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DDDD2D-7927-4C03-A6DE-61496CD54E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i="0" kern="120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j-ea"/>
                <a:cs typeface="+mj-cs"/>
              </a:rPr>
              <a:t>Political support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A717B9-265D-4A07-92F2-5B7C5F122A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Do you anticipate a shift in political support this year?</a:t>
            </a:r>
          </a:p>
          <a:p>
            <a:r>
              <a:rPr lang="en-US" sz="32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Is there reason to be concerned over political shifts?</a:t>
            </a:r>
          </a:p>
          <a:p>
            <a:r>
              <a:rPr lang="en-US" sz="32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What does your business stand to lose because of political changes?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4881456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300BA7-C4C6-4CDA-9DC7-66E524F2B2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i="0" kern="120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j-ea"/>
                <a:cs typeface="+mj-cs"/>
              </a:rPr>
              <a:t>Government regulations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0D225E-E5BA-4837-BB63-38786C6D39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Are any regulations shifting that could cost more money or hurt production?</a:t>
            </a:r>
          </a:p>
          <a:p>
            <a:r>
              <a:rPr lang="en-US" sz="32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What kind of damage could new regulations have?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98402743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C1E53D-6462-4BE4-BF47-5E348AD456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i="0" kern="120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j-ea"/>
                <a:cs typeface="+mj-cs"/>
              </a:rPr>
              <a:t>Changing relationships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38C322-01B9-413E-9496-5188157FEE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63779" y="2133600"/>
            <a:ext cx="9678154" cy="3777622"/>
          </a:xfrm>
        </p:spPr>
        <p:txBody>
          <a:bodyPr>
            <a:normAutofit/>
          </a:bodyPr>
          <a:lstStyle/>
          <a:p>
            <a:r>
              <a:rPr lang="en-US" sz="32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Are any outside business relationships changing?</a:t>
            </a:r>
          </a:p>
          <a:p>
            <a:r>
              <a:rPr lang="en-US" sz="32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Is there any turmoil with partners or vendors?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0235969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A8479B-B7B1-426F-AAFA-1F02F3061D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i="0" kern="120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j-ea"/>
                <a:cs typeface="+mj-cs"/>
              </a:rPr>
              <a:t>How to define your company’s threats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2F8FFA-FBC3-4147-9C67-52A5D650EF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A threat to your company is an external factor, something that you can’t control, that could negatively impact your business.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42708833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ABF763-DEFB-4A7B-9B2F-DAEB5C921D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i="0" kern="120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j-ea"/>
                <a:cs typeface="+mj-cs"/>
              </a:rPr>
              <a:t>Target audience shift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599302-5782-4E61-8AB7-84C410034C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How is your demographic shifting?</a:t>
            </a:r>
          </a:p>
          <a:p>
            <a:r>
              <a:rPr lang="en-US" sz="36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What threats accompany these changing demographics?</a:t>
            </a:r>
          </a:p>
          <a:p>
            <a:r>
              <a:rPr lang="en-US" sz="36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Is your audience changing in a way that you can’t accommodate?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39477063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6DCD8F-78F1-4914-AC3C-95D61F1099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i="0" kern="120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j-ea"/>
                <a:cs typeface="+mj-cs"/>
              </a:rPr>
              <a:t>Tips to find threats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1BBDB8-E2CA-4CD5-A38B-E6D1DB6F85A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Do market research.</a:t>
            </a:r>
            <a:r>
              <a:rPr lang="en-US" sz="32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 As you’re looking into possible threats, you’ll want to conduct market research to see how your target audience is shifting.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00560047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5E1538-1183-44F2-AD1E-8D6539C470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i="0" kern="120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j-ea"/>
                <a:cs typeface="+mj-cs"/>
              </a:rPr>
              <a:t>List every threat you can think of.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730FB2-944A-48BF-AC0C-1F63AA1F75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 If you think of a threat, list it. Even if that threat has consequences that won’t be felt immediately, it’s still better to have it on your radar.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42206122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E43291-CC51-40DA-A577-83C3BC88B5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i="0" kern="120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j-ea"/>
                <a:cs typeface="+mj-cs"/>
              </a:rPr>
              <a:t>Threats exists, don’t panic.</a:t>
            </a:r>
            <a:r>
              <a:rPr lang="en-US" sz="3600" b="0" i="0" kern="120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j-ea"/>
                <a:cs typeface="+mj-cs"/>
              </a:rPr>
              <a:t> 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1DC4C2-8C19-478F-B097-759980ED60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sz="32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Listing threats may cause some anxiety, but remember that all businesses have threats. </a:t>
            </a:r>
          </a:p>
          <a:p>
            <a:r>
              <a:rPr lang="en-US" sz="32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It’s better to know about threats than it is to turn a blind eye to them. Plus, we’ll give you some strategies tomorrow to help you minimize these </a:t>
            </a:r>
            <a:r>
              <a:rPr lang="en-US" sz="3200" err="1">
                <a:solidFill>
                  <a:schemeClr val="tx1">
                    <a:lumMod val="85000"/>
                    <a:lumOff val="15000"/>
                  </a:schemeClr>
                </a:solidFill>
              </a:rPr>
              <a:t>threats</a:t>
            </a:r>
            <a:r>
              <a:rPr lang="en-US" sz="3200">
                <a:solidFill>
                  <a:schemeClr val="tx1">
                    <a:lumMod val="85000"/>
                    <a:lumOff val="15000"/>
                  </a:schemeClr>
                </a:solidFill>
              </a:rPr>
              <a:t>.</a:t>
            </a:r>
          </a:p>
          <a:p>
            <a:r>
              <a:rPr lang="en-US" sz="3200">
                <a:solidFill>
                  <a:schemeClr val="tx1">
                    <a:lumMod val="85000"/>
                    <a:lumOff val="15000"/>
                  </a:schemeClr>
                </a:solidFill>
              </a:rPr>
              <a:t>Once </a:t>
            </a:r>
            <a:r>
              <a:rPr lang="en-US" sz="32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you’ve listed your threats, your SWOT template should be filled in. You’re almost done!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2724169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87C5B0-D241-43D1-96F4-1A8A59B323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Why Define Your Company’s Threats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232E08-DEF7-4E44-AE0C-36965BC573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28750" y="2133600"/>
            <a:ext cx="10075862" cy="3777622"/>
          </a:xfrm>
        </p:spPr>
        <p:txBody>
          <a:bodyPr>
            <a:normAutofit/>
          </a:bodyPr>
          <a:lstStyle/>
          <a:p>
            <a:r>
              <a:rPr lang="en-US" sz="2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You may be thinking, if threats are outside of my control, why should I spend time identifying them? </a:t>
            </a:r>
          </a:p>
          <a:p>
            <a:r>
              <a:rPr lang="en-US" sz="2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By knowing your threats, you might be able to find a strategy to minimize them, or at least, come up with a plan to handle them in a way that won’t shut down your business. </a:t>
            </a:r>
          </a:p>
          <a:p>
            <a:r>
              <a:rPr lang="en-US" sz="2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Identifying threats is all about being prepared and taking proactive steps to minimize the hurt.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9162039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3B0C17-52FD-4AF4-ABD6-2385BBA99E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Defining Threats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6E405F-F9C6-4163-A7B9-541A0E2D56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Coming up with a list of threats can be difficult. </a:t>
            </a:r>
          </a:p>
          <a:p>
            <a:r>
              <a:rPr lang="en-US" sz="32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These issues don’t spring to mind as easily as your strengths, but there are certain categories that most external threats fall into.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090974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4D7692-EA3E-4B26-B644-47E85917B5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Defining Threats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599C81-ADEF-4980-B24C-5E59B8782F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07306" y="2133600"/>
            <a:ext cx="10197306" cy="3777622"/>
          </a:xfrm>
        </p:spPr>
        <p:txBody>
          <a:bodyPr>
            <a:normAutofit/>
          </a:bodyPr>
          <a:lstStyle/>
          <a:p>
            <a:r>
              <a:rPr lang="en-US" sz="32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You can use these categories to brainstorm possible threats to your business: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1353740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22B8E5-E9F4-4AFA-A24E-59D2569851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i="0" kern="120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j-ea"/>
                <a:cs typeface="+mj-cs"/>
              </a:rPr>
              <a:t>Economic trends.</a:t>
            </a:r>
            <a:r>
              <a:rPr lang="en-US" sz="3600" b="0" i="0" kern="120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j-ea"/>
                <a:cs typeface="+mj-cs"/>
              </a:rPr>
              <a:t> 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B4575E-7797-4727-9EA2-E013EBA0F0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Examine the economic conditions that impact your business.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4804066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46F282-85E3-4E1D-BD84-03BB2273AE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i="0" kern="120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j-ea"/>
                <a:cs typeface="+mj-cs"/>
              </a:rPr>
              <a:t>Market trends.</a:t>
            </a:r>
            <a:r>
              <a:rPr lang="en-US" sz="3600" b="0" i="0" kern="120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j-ea"/>
                <a:cs typeface="+mj-cs"/>
              </a:rPr>
              <a:t> 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0CDB70-862F-49CC-8429-59ABCC3769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Think about changing or shrinking market trends.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9303742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9ACA2F-AE13-4D56-8BD1-D6DE8000E1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i="0" kern="120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j-ea"/>
                <a:cs typeface="+mj-cs"/>
              </a:rPr>
              <a:t>Funding changes.</a:t>
            </a:r>
            <a:r>
              <a:rPr lang="en-US" sz="3600" b="0" i="0" kern="120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j-ea"/>
                <a:cs typeface="+mj-cs"/>
              </a:rPr>
              <a:t> 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411622-1106-4152-96B6-6401A574BC5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Think of donations, grants, or other shifting revenue streams that aren’t within your control.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82170749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F59038-91DD-4347-86C1-81345FA3BD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i="0" kern="120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j-ea"/>
                <a:cs typeface="+mj-cs"/>
              </a:rPr>
              <a:t>Political support.</a:t>
            </a:r>
            <a:r>
              <a:rPr lang="en-US" sz="3600" b="0" i="0" kern="120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j-ea"/>
                <a:cs typeface="+mj-cs"/>
              </a:rPr>
              <a:t> 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59F234-7E1A-4C18-A7ED-D01D43D360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If political support is shifting, you’ll want to analyze its impact.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379724185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13</TotalTime>
  <Words>596</Words>
  <Application>Microsoft Office PowerPoint</Application>
  <PresentationFormat>Widescreen</PresentationFormat>
  <Paragraphs>63</Paragraphs>
  <Slides>23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7" baseType="lpstr">
      <vt:lpstr>Arial</vt:lpstr>
      <vt:lpstr>Century Gothic</vt:lpstr>
      <vt:lpstr>Wingdings 3</vt:lpstr>
      <vt:lpstr>Wisp</vt:lpstr>
      <vt:lpstr>Implementing SWOT pt 4</vt:lpstr>
      <vt:lpstr>How to define your company’s threats</vt:lpstr>
      <vt:lpstr>Why Define Your Company’s Threats</vt:lpstr>
      <vt:lpstr>Defining Threats</vt:lpstr>
      <vt:lpstr>Defining Threats</vt:lpstr>
      <vt:lpstr>Economic trends. </vt:lpstr>
      <vt:lpstr>Market trends. </vt:lpstr>
      <vt:lpstr>Funding changes. </vt:lpstr>
      <vt:lpstr>Political support. </vt:lpstr>
      <vt:lpstr>Government regulations. </vt:lpstr>
      <vt:lpstr>Changing relationships. </vt:lpstr>
      <vt:lpstr>Target audience shift. </vt:lpstr>
      <vt:lpstr>Questions to ask to find threats</vt:lpstr>
      <vt:lpstr>Economic trends</vt:lpstr>
      <vt:lpstr>Market trends</vt:lpstr>
      <vt:lpstr>Funding changes</vt:lpstr>
      <vt:lpstr>Political support</vt:lpstr>
      <vt:lpstr>Government regulations</vt:lpstr>
      <vt:lpstr>Changing relationships</vt:lpstr>
      <vt:lpstr>Target audience shift</vt:lpstr>
      <vt:lpstr>Tips to find threats</vt:lpstr>
      <vt:lpstr>List every threat you can think of.</vt:lpstr>
      <vt:lpstr>Threats exists, don’t panic. 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Implementing SWOT pt 4</dc:title>
  <dc:creator>Tom Tubergen</dc:creator>
  <cp:lastModifiedBy>Tom Tubergen</cp:lastModifiedBy>
  <cp:revision>4</cp:revision>
  <dcterms:created xsi:type="dcterms:W3CDTF">2017-08-17T14:35:27Z</dcterms:created>
  <dcterms:modified xsi:type="dcterms:W3CDTF">2017-08-23T18:50:06Z</dcterms:modified>
</cp:coreProperties>
</file>