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5" r:id="rId2"/>
    <p:sldId id="261" r:id="rId3"/>
    <p:sldId id="275" r:id="rId4"/>
    <p:sldId id="276" r:id="rId5"/>
    <p:sldId id="277" r:id="rId6"/>
    <p:sldId id="278" r:id="rId7"/>
    <p:sldId id="280" r:id="rId8"/>
    <p:sldId id="281" r:id="rId9"/>
    <p:sldId id="292" r:id="rId10"/>
    <p:sldId id="279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3" r:id="rId22"/>
    <p:sldId id="313" r:id="rId23"/>
    <p:sldId id="314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4D65-C653-4F94-87BA-97AEA6A31E68}" type="datetimeFigureOut">
              <a:rPr lang="uk-UA" smtClean="0"/>
              <a:t>09.11.2021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637B-EAD3-440C-B893-D2E848C5C84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7543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4D65-C653-4F94-87BA-97AEA6A31E68}" type="datetimeFigureOut">
              <a:rPr lang="uk-UA" smtClean="0"/>
              <a:t>09.11.2021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637B-EAD3-440C-B893-D2E848C5C84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7777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4D65-C653-4F94-87BA-97AEA6A31E68}" type="datetimeFigureOut">
              <a:rPr lang="uk-UA" smtClean="0"/>
              <a:t>09.11.2021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637B-EAD3-440C-B893-D2E848C5C84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56479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4D65-C653-4F94-87BA-97AEA6A31E68}" type="datetimeFigureOut">
              <a:rPr lang="uk-UA" smtClean="0"/>
              <a:t>09.11.2021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637B-EAD3-440C-B893-D2E848C5C84A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6988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4D65-C653-4F94-87BA-97AEA6A31E68}" type="datetimeFigureOut">
              <a:rPr lang="uk-UA" smtClean="0"/>
              <a:t>09.11.2021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637B-EAD3-440C-B893-D2E848C5C84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12841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4D65-C653-4F94-87BA-97AEA6A31E68}" type="datetimeFigureOut">
              <a:rPr lang="uk-UA" smtClean="0"/>
              <a:t>09.11.2021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637B-EAD3-440C-B893-D2E848C5C84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84795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4D65-C653-4F94-87BA-97AEA6A31E68}" type="datetimeFigureOut">
              <a:rPr lang="uk-UA" smtClean="0"/>
              <a:t>09.11.2021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637B-EAD3-440C-B893-D2E848C5C84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31510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4D65-C653-4F94-87BA-97AEA6A31E68}" type="datetimeFigureOut">
              <a:rPr lang="uk-UA" smtClean="0"/>
              <a:t>09.11.2021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637B-EAD3-440C-B893-D2E848C5C84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49659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4D65-C653-4F94-87BA-97AEA6A31E68}" type="datetimeFigureOut">
              <a:rPr lang="uk-UA" smtClean="0"/>
              <a:t>09.11.2021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637B-EAD3-440C-B893-D2E848C5C84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8458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4D65-C653-4F94-87BA-97AEA6A31E68}" type="datetimeFigureOut">
              <a:rPr lang="uk-UA" smtClean="0"/>
              <a:t>09.11.2021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637B-EAD3-440C-B893-D2E848C5C84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304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4D65-C653-4F94-87BA-97AEA6A31E68}" type="datetimeFigureOut">
              <a:rPr lang="uk-UA" smtClean="0"/>
              <a:t>09.11.2021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637B-EAD3-440C-B893-D2E848C5C84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1108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4D65-C653-4F94-87BA-97AEA6A31E68}" type="datetimeFigureOut">
              <a:rPr lang="uk-UA" smtClean="0"/>
              <a:t>09.11.2021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637B-EAD3-440C-B893-D2E848C5C84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6396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4D65-C653-4F94-87BA-97AEA6A31E68}" type="datetimeFigureOut">
              <a:rPr lang="uk-UA" smtClean="0"/>
              <a:t>09.11.2021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637B-EAD3-440C-B893-D2E848C5C84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098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4D65-C653-4F94-87BA-97AEA6A31E68}" type="datetimeFigureOut">
              <a:rPr lang="uk-UA" smtClean="0"/>
              <a:t>09.11.2021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637B-EAD3-440C-B893-D2E848C5C84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326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4D65-C653-4F94-87BA-97AEA6A31E68}" type="datetimeFigureOut">
              <a:rPr lang="uk-UA" smtClean="0"/>
              <a:t>09.11.2021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637B-EAD3-440C-B893-D2E848C5C84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64795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4D65-C653-4F94-87BA-97AEA6A31E68}" type="datetimeFigureOut">
              <a:rPr lang="uk-UA" smtClean="0"/>
              <a:t>09.11.2021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637B-EAD3-440C-B893-D2E848C5C84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2949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4D65-C653-4F94-87BA-97AEA6A31E68}" type="datetimeFigureOut">
              <a:rPr lang="uk-UA" smtClean="0"/>
              <a:t>09.11.2021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637B-EAD3-440C-B893-D2E848C5C84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089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0DE4D65-C653-4F94-87BA-97AEA6A31E68}" type="datetimeFigureOut">
              <a:rPr lang="uk-UA" smtClean="0"/>
              <a:t>09.11.2021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B1E637B-EAD3-440C-B893-D2E848C5C84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6029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/>
              <a:t>Огляд Нового Заповіту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ПЕРЕВИШКО СЕРГІЙ</a:t>
            </a:r>
          </a:p>
          <a:p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ПІДГОТОВЛЕНО ДЛЯ ХРИСТИЯНСЬКОГО ІНСТИТУТУ ЛІДЕРСТВА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71234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uk-UA" dirty="0"/>
              <a:t>Зірка запалала і горіла весь час. Навіщо тоді мудрецям потрібно було запитувати в Єрусалимі про місце народження Христа? (Матв.2:2)</a:t>
            </a:r>
          </a:p>
          <a:p>
            <a:r>
              <a:rPr lang="uk-UA" dirty="0"/>
              <a:t>Мудреці відвідали Христа новонародженого (2:8,11). Грецьке слово «</a:t>
            </a:r>
            <a:r>
              <a:rPr lang="uk-UA" dirty="0" err="1"/>
              <a:t>Пайдіон</a:t>
            </a:r>
            <a:r>
              <a:rPr lang="uk-UA" dirty="0"/>
              <a:t>» правильніше перекласти як «дитя»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78641"/>
            <a:ext cx="5105400" cy="3400881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05792" y="643684"/>
            <a:ext cx="11132816" cy="1596177"/>
          </a:xfrm>
        </p:spPr>
        <p:txBody>
          <a:bodyPr>
            <a:noAutofit/>
          </a:bodyPr>
          <a:lstStyle/>
          <a:p>
            <a:r>
              <a:rPr lang="uk-UA" sz="3200" dirty="0"/>
              <a:t>Чотири розповсюдженні помилки, пов’язанні з обставинами народження Христа</a:t>
            </a:r>
          </a:p>
        </p:txBody>
      </p:sp>
    </p:spTree>
    <p:extLst>
      <p:ext uri="{BB962C8B-B14F-4D97-AF65-F5344CB8AC3E}">
        <p14:creationId xmlns:p14="http://schemas.microsoft.com/office/powerpoint/2010/main" val="1930369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uk-UA" dirty="0"/>
              <a:t>Прийшли три мудреці. Скоріше всього, їх було більше для охорони скарбів, хоча й не сказано скільки.</a:t>
            </a:r>
          </a:p>
          <a:p>
            <a:r>
              <a:rPr lang="uk-UA" dirty="0"/>
              <a:t>Мудреці знайшли Христа в печері. (Матв.2:11). Це був </a:t>
            </a:r>
            <a:r>
              <a:rPr lang="uk-UA" dirty="0" err="1"/>
              <a:t>дом</a:t>
            </a:r>
            <a:r>
              <a:rPr lang="uk-UA" dirty="0"/>
              <a:t>. </a:t>
            </a:r>
            <a:endParaRPr lang="ru-RU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78641"/>
            <a:ext cx="5105400" cy="3400881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81293" y="690185"/>
            <a:ext cx="10981814" cy="1596177"/>
          </a:xfrm>
        </p:spPr>
        <p:txBody>
          <a:bodyPr>
            <a:noAutofit/>
          </a:bodyPr>
          <a:lstStyle/>
          <a:p>
            <a:r>
              <a:rPr lang="uk-UA" sz="3200" dirty="0"/>
              <a:t>Чотири розповсюдженні помилки, пов’язанні з обставинами народження Христа</a:t>
            </a:r>
          </a:p>
        </p:txBody>
      </p:sp>
    </p:spTree>
    <p:extLst>
      <p:ext uri="{BB962C8B-B14F-4D97-AF65-F5344CB8AC3E}">
        <p14:creationId xmlns:p14="http://schemas.microsoft.com/office/powerpoint/2010/main" val="1208550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dirty="0"/>
              <a:t>Мат</a:t>
            </a:r>
            <a:r>
              <a:rPr lang="uk-UA" dirty="0"/>
              <a:t>вія 2:10 </a:t>
            </a:r>
            <a:r>
              <a:rPr lang="ru-RU" dirty="0"/>
              <a:t>А </a:t>
            </a:r>
            <a:r>
              <a:rPr lang="uk-UA" dirty="0"/>
              <a:t>бачивши</a:t>
            </a:r>
            <a:r>
              <a:rPr lang="ru-RU" dirty="0"/>
              <a:t> зорю, вони </a:t>
            </a:r>
            <a:r>
              <a:rPr lang="uk-UA" dirty="0"/>
              <a:t>надзвичайно</a:t>
            </a:r>
            <a:r>
              <a:rPr lang="ru-RU" dirty="0"/>
              <a:t> </a:t>
            </a:r>
            <a:r>
              <a:rPr lang="uk-UA" dirty="0"/>
              <a:t>зраділи</a:t>
            </a:r>
          </a:p>
          <a:p>
            <a:r>
              <a:rPr lang="uk-UA" dirty="0"/>
              <a:t>Що це була за зірка?</a:t>
            </a:r>
          </a:p>
          <a:p>
            <a:r>
              <a:rPr lang="uk-UA" dirty="0"/>
              <a:t>Матвія 2:23 </a:t>
            </a:r>
            <a:r>
              <a:rPr lang="ru-RU" dirty="0"/>
              <a:t>А </a:t>
            </a:r>
            <a:r>
              <a:rPr lang="uk-UA" dirty="0"/>
              <a:t>прибувши</a:t>
            </a:r>
            <a:r>
              <a:rPr lang="ru-RU" dirty="0"/>
              <a:t>, </a:t>
            </a:r>
            <a:r>
              <a:rPr lang="uk-UA" dirty="0"/>
              <a:t>оселився</a:t>
            </a:r>
            <a:r>
              <a:rPr lang="ru-RU" dirty="0"/>
              <a:t> у місті, на ім'я Назарет, щоб збулося пророками сказане, що Він Назарянин буде званий.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78641"/>
            <a:ext cx="5105400" cy="3400881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/>
              <a:t>Огляд нового заповіту – Євангеліє від Матвія</a:t>
            </a:r>
          </a:p>
        </p:txBody>
      </p:sp>
    </p:spTree>
    <p:extLst>
      <p:ext uri="{BB962C8B-B14F-4D97-AF65-F5344CB8AC3E}">
        <p14:creationId xmlns:p14="http://schemas.microsoft.com/office/powerpoint/2010/main" val="2399005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Матвія 3:3  Бо він той, що про нього сказав був Ісая пророк, промовляючи: Голос того, хто кличе: В пустині готуйте дорогу для Господа, рівняйте стежки Йому!</a:t>
            </a:r>
          </a:p>
          <a:p>
            <a:r>
              <a:rPr lang="uk-UA" dirty="0"/>
              <a:t>Матвія 3:11  Я хрищу вас водою на покаяння, але Той, Хто йде по мені, потужніший від мене: я недостойний понести взуття Йому! Він христитиме вас Святим Духом й </a:t>
            </a:r>
            <a:r>
              <a:rPr lang="uk-UA" dirty="0" err="1"/>
              <a:t>огнем</a:t>
            </a:r>
            <a:endParaRPr lang="ru-RU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78641"/>
            <a:ext cx="5105400" cy="3400881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/>
              <a:t>Огляд нового заповіту – Євангеліє від Матвія</a:t>
            </a:r>
          </a:p>
        </p:txBody>
      </p:sp>
    </p:spTree>
    <p:extLst>
      <p:ext uri="{BB962C8B-B14F-4D97-AF65-F5344CB8AC3E}">
        <p14:creationId xmlns:p14="http://schemas.microsoft.com/office/powerpoint/2010/main" val="3788630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uk-UA" dirty="0"/>
              <a:t>Матвія 4:1-11 спокуса Христа є схожою на спокусу Єви</a:t>
            </a:r>
          </a:p>
          <a:p>
            <a:r>
              <a:rPr lang="uk-UA" dirty="0"/>
              <a:t>Матвія 4:10  Тоді каже до нього Ісус: Відійди, сатано! Бо ж написано: Господеві Богові своєму вклоняйся, і служи Одному Йому!</a:t>
            </a:r>
            <a:endParaRPr lang="ru-RU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78641"/>
            <a:ext cx="5105400" cy="3400881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/>
              <a:t>Огляд нового заповіту – Євангеліє від Матвія</a:t>
            </a:r>
          </a:p>
        </p:txBody>
      </p:sp>
    </p:spTree>
    <p:extLst>
      <p:ext uri="{BB962C8B-B14F-4D97-AF65-F5344CB8AC3E}">
        <p14:creationId xmlns:p14="http://schemas.microsoft.com/office/powerpoint/2010/main" val="1085975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uk-UA" dirty="0"/>
              <a:t>Матвія 8:5-13 та Луки 7:2-10 прийшов сотник сам чи послав старійшин?</a:t>
            </a:r>
          </a:p>
          <a:p>
            <a:r>
              <a:rPr lang="uk-UA" dirty="0"/>
              <a:t>Матвія 8:28-34 та Марк 5:1-20, Луки 8:26-39. Один чи два біснуваті? </a:t>
            </a:r>
            <a:endParaRPr lang="ru-RU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78641"/>
            <a:ext cx="5105400" cy="3400881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/>
              <a:t>Огляд нового заповіту – Євангеліє від Матвія</a:t>
            </a:r>
          </a:p>
        </p:txBody>
      </p:sp>
    </p:spTree>
    <p:extLst>
      <p:ext uri="{BB962C8B-B14F-4D97-AF65-F5344CB8AC3E}">
        <p14:creationId xmlns:p14="http://schemas.microsoft.com/office/powerpoint/2010/main" val="2419330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Матвія 11:12 Від днів же Івана Хрестителя й досі Царство Небесне здобувається силою, і ті, хто вживає зусилля, хапають його.</a:t>
            </a:r>
            <a:endParaRPr lang="ru-RU" dirty="0"/>
          </a:p>
          <a:p>
            <a:r>
              <a:rPr lang="uk-UA" dirty="0"/>
              <a:t>«з того часу як Іван Хреститель почав проповідувати і до сьогоднішнього дня. Царство зазнало чимало запеклих </a:t>
            </a:r>
            <a:r>
              <a:rPr lang="uk-UA" dirty="0" err="1"/>
              <a:t>нападок</a:t>
            </a:r>
            <a:r>
              <a:rPr lang="uk-UA" dirty="0"/>
              <a:t> на нього, нападів, і багато хто намагається силою захопити його»</a:t>
            </a:r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78641"/>
            <a:ext cx="5105400" cy="3400881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/>
              <a:t>Огляд нового заповіту – Євангеліє від Матвія</a:t>
            </a:r>
          </a:p>
        </p:txBody>
      </p:sp>
    </p:spTree>
    <p:extLst>
      <p:ext uri="{BB962C8B-B14F-4D97-AF65-F5344CB8AC3E}">
        <p14:creationId xmlns:p14="http://schemas.microsoft.com/office/powerpoint/2010/main" val="1475202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459071" y="2378641"/>
            <a:ext cx="5105400" cy="3424107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/>
              <a:t>1. Виконання пророцтва (Матв.13:35).</a:t>
            </a:r>
          </a:p>
          <a:p>
            <a:pPr marL="0" indent="0">
              <a:buNone/>
            </a:pPr>
            <a:r>
              <a:rPr lang="uk-UA" sz="2400" dirty="0"/>
              <a:t>2. Народ усе одно не прийняв би слів Христа (матв.13:13-17).</a:t>
            </a:r>
          </a:p>
          <a:p>
            <a:pPr marL="0" indent="0">
              <a:buNone/>
            </a:pPr>
            <a:r>
              <a:rPr lang="uk-UA" sz="2400" dirty="0"/>
              <a:t>3. Прості історії дуже добре ілюстрували слова Христа.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78641"/>
            <a:ext cx="5105400" cy="3400881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/>
              <a:t>Чому Ісус говорив притчами?</a:t>
            </a:r>
          </a:p>
        </p:txBody>
      </p:sp>
    </p:spTree>
    <p:extLst>
      <p:ext uri="{BB962C8B-B14F-4D97-AF65-F5344CB8AC3E}">
        <p14:creationId xmlns:p14="http://schemas.microsoft.com/office/powerpoint/2010/main" val="1457936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uk-UA" dirty="0"/>
              <a:t>Матвія 19:16-17 </a:t>
            </a:r>
            <a:r>
              <a:rPr lang="uk-UA" i="1" dirty="0"/>
              <a:t>16</a:t>
            </a:r>
            <a:r>
              <a:rPr lang="ru-RU" b="1" i="1" dirty="0"/>
              <a:t>  </a:t>
            </a:r>
            <a:r>
              <a:rPr lang="uk-UA" dirty="0"/>
              <a:t>І підійшов ось один, і до Нього сказав: Учителю Добрий, що маю зробити я доброго, щоб мати життя вічне? </a:t>
            </a:r>
            <a:r>
              <a:rPr lang="uk-UA" i="1" dirty="0"/>
              <a:t>17</a:t>
            </a:r>
            <a:r>
              <a:rPr lang="uk-UA" dirty="0"/>
              <a:t> Він же йому відказав: Чого звеш Мене Добрим? Ніхто не є Добрий, крім Бога Самого. Коли ж хочеш ввійти до життя, то виконай заповіді.</a:t>
            </a:r>
            <a:endParaRPr lang="ru-RU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78641"/>
            <a:ext cx="5105400" cy="3400881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/>
              <a:t>Огляд нового заповіту – Євангеліє від Матвія</a:t>
            </a:r>
          </a:p>
        </p:txBody>
      </p:sp>
    </p:spTree>
    <p:extLst>
      <p:ext uri="{BB962C8B-B14F-4D97-AF65-F5344CB8AC3E}">
        <p14:creationId xmlns:p14="http://schemas.microsoft.com/office/powerpoint/2010/main" val="1351576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uk-UA" dirty="0"/>
              <a:t>Матвія 22:32 Я Бог Авраамів, і Бог Ісаків, і Бог Яковів; Бог не є Богом мертвих, а живих.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78641"/>
            <a:ext cx="5105400" cy="3400881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/>
              <a:t>Огляд нового заповіту – Євангеліє від Матвія</a:t>
            </a:r>
          </a:p>
        </p:txBody>
      </p:sp>
    </p:spTree>
    <p:extLst>
      <p:ext uri="{BB962C8B-B14F-4D97-AF65-F5344CB8AC3E}">
        <p14:creationId xmlns:p14="http://schemas.microsoft.com/office/powerpoint/2010/main" val="1793590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9620" y="819240"/>
            <a:ext cx="7583453" cy="5514653"/>
          </a:xfrm>
        </p:spPr>
        <p:txBody>
          <a:bodyPr>
            <a:noAutofit/>
          </a:bodyPr>
          <a:lstStyle/>
          <a:p>
            <a:pPr algn="l"/>
            <a:r>
              <a:rPr lang="uk-UA" sz="6000" dirty="0"/>
              <a:t>Огляд нового заповіту – Євангеліє від Матвія</a:t>
            </a:r>
            <a:endParaRPr lang="uk-UA" sz="11500" cap="none" dirty="0"/>
          </a:p>
        </p:txBody>
      </p:sp>
    </p:spTree>
    <p:extLst>
      <p:ext uri="{BB962C8B-B14F-4D97-AF65-F5344CB8AC3E}">
        <p14:creationId xmlns:p14="http://schemas.microsoft.com/office/powerpoint/2010/main" val="1865807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uk-UA" dirty="0"/>
              <a:t>Матвія 24:34  </a:t>
            </a:r>
            <a:r>
              <a:rPr lang="uk-UA" dirty="0" err="1"/>
              <a:t>Поправді</a:t>
            </a:r>
            <a:r>
              <a:rPr lang="uk-UA" dirty="0"/>
              <a:t> кажу вам: не перейде цей рід, аж усе оце станеться.</a:t>
            </a:r>
          </a:p>
          <a:p>
            <a:r>
              <a:rPr lang="uk-UA" dirty="0"/>
              <a:t>Який рід мав на увазі Ісус?</a:t>
            </a:r>
            <a:endParaRPr lang="ru-RU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78641"/>
            <a:ext cx="5105400" cy="3400881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/>
              <a:t>Огляд нового заповіту – Євангеліє від Матвія</a:t>
            </a:r>
          </a:p>
        </p:txBody>
      </p:sp>
    </p:spTree>
    <p:extLst>
      <p:ext uri="{BB962C8B-B14F-4D97-AF65-F5344CB8AC3E}">
        <p14:creationId xmlns:p14="http://schemas.microsoft.com/office/powerpoint/2010/main" val="2662918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uk-UA" dirty="0"/>
              <a:t>Матвія 27:9-10 Тоді справдилось те, що сказав був пророк Єремія, промовляючи: І взяли вони тридцять срібняків, заплату Оціненого, що Його оцінили сини Ізраїлеві,</a:t>
            </a:r>
            <a:r>
              <a:rPr lang="ru-RU" dirty="0"/>
              <a:t> і дали </a:t>
            </a:r>
            <a:r>
              <a:rPr lang="ru-RU" dirty="0" err="1"/>
              <a:t>їх</a:t>
            </a:r>
            <a:r>
              <a:rPr lang="ru-RU" dirty="0"/>
              <a:t> за поле </a:t>
            </a:r>
            <a:r>
              <a:rPr lang="ru-RU" dirty="0" err="1"/>
              <a:t>ганчарське</a:t>
            </a:r>
            <a:r>
              <a:rPr lang="ru-RU" dirty="0"/>
              <a:t>, як Господь наказав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мені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78641"/>
            <a:ext cx="5105400" cy="3400881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/>
              <a:t>Огляд нового заповіту – Євангеліє від Матвія</a:t>
            </a:r>
          </a:p>
        </p:txBody>
      </p:sp>
    </p:spTree>
    <p:extLst>
      <p:ext uri="{BB962C8B-B14F-4D97-AF65-F5344CB8AC3E}">
        <p14:creationId xmlns:p14="http://schemas.microsoft.com/office/powerpoint/2010/main" val="1160116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uk-UA" dirty="0"/>
              <a:t>Матвія 28:19-20  Тож ідіть, і навчіть всі народи, </a:t>
            </a:r>
            <a:r>
              <a:rPr lang="uk-UA" dirty="0" err="1"/>
              <a:t>христячи</a:t>
            </a:r>
            <a:r>
              <a:rPr lang="uk-UA" dirty="0"/>
              <a:t> їх в Ім'я Отця, і Сина, і Святого Духа, </a:t>
            </a:r>
            <a:r>
              <a:rPr lang="uk-UA" baseline="30000" dirty="0"/>
              <a:t>20</a:t>
            </a:r>
            <a:r>
              <a:rPr lang="uk-UA" dirty="0"/>
              <a:t> навчаючи їх зберігати все те, що Я вам заповів. І ото, Я перебуватиму з вами повсякденно аж до кінця віку! Амінь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78641"/>
            <a:ext cx="5105400" cy="3400881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/>
              <a:t>Огляд нового заповіту – Євангеліє від Матвія</a:t>
            </a:r>
          </a:p>
        </p:txBody>
      </p:sp>
    </p:spTree>
    <p:extLst>
      <p:ext uri="{BB962C8B-B14F-4D97-AF65-F5344CB8AC3E}">
        <p14:creationId xmlns:p14="http://schemas.microsoft.com/office/powerpoint/2010/main" val="3654166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/>
              <a:t>Огляд Нового Заповіту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ПЕРЕВИШКО СЕРГІЙ</a:t>
            </a:r>
          </a:p>
          <a:p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ПІДГОТОВЛЕНО ДЛЯ ХРИСТИЯНСЬКОГО ІНСТИТУТУ ЛІДЕРСТВА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5226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78641"/>
            <a:ext cx="5105400" cy="3400881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019800" y="2367092"/>
            <a:ext cx="5992905" cy="4230932"/>
          </a:xfrm>
        </p:spPr>
        <p:txBody>
          <a:bodyPr>
            <a:normAutofit/>
          </a:bodyPr>
          <a:lstStyle/>
          <a:p>
            <a:r>
              <a:rPr lang="uk-UA" sz="2400" dirty="0"/>
              <a:t>Автор цієї книги – це Матвій, син </a:t>
            </a:r>
            <a:r>
              <a:rPr lang="uk-UA" sz="2400" dirty="0" err="1"/>
              <a:t>Алфеїв</a:t>
            </a:r>
            <a:r>
              <a:rPr lang="uk-UA" sz="2400" dirty="0"/>
              <a:t> (Марк 2:14). його єврейське ім'я – Левій (Лук 5:27). Матвій - це його християнське ім'я. він був митником в </a:t>
            </a:r>
            <a:r>
              <a:rPr lang="uk-UA" sz="2400" dirty="0" err="1"/>
              <a:t>Капернаумі</a:t>
            </a:r>
            <a:r>
              <a:rPr lang="uk-UA" sz="2400" dirty="0"/>
              <a:t> на службі у римлян (лук. 5:27-32; </a:t>
            </a:r>
            <a:r>
              <a:rPr lang="uk-UA" sz="2400" dirty="0" err="1"/>
              <a:t>Матв</a:t>
            </a:r>
            <a:r>
              <a:rPr lang="uk-UA" sz="2400" dirty="0"/>
              <a:t>. 9:9; 10:3). 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B1AC80A-3000-452C-8436-5EC03031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4788" cy="1597025"/>
          </a:xfrm>
        </p:spPr>
        <p:txBody>
          <a:bodyPr>
            <a:normAutofit/>
          </a:bodyPr>
          <a:lstStyle/>
          <a:p>
            <a:r>
              <a:rPr lang="uk-UA" sz="4800" dirty="0"/>
              <a:t>Огляд нового заповіту – Євангеліє від Матвія </a:t>
            </a:r>
          </a:p>
        </p:txBody>
      </p:sp>
    </p:spTree>
    <p:extLst>
      <p:ext uri="{BB962C8B-B14F-4D97-AF65-F5344CB8AC3E}">
        <p14:creationId xmlns:p14="http://schemas.microsoft.com/office/powerpoint/2010/main" val="1196124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2379312"/>
            <a:ext cx="5105400" cy="3399538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172199" y="2367092"/>
            <a:ext cx="5338483" cy="3424107"/>
          </a:xfrm>
        </p:spPr>
        <p:txBody>
          <a:bodyPr>
            <a:normAutofit fontScale="92500" lnSpcReduction="10000"/>
          </a:bodyPr>
          <a:lstStyle/>
          <a:p>
            <a:r>
              <a:rPr lang="uk-UA" sz="2400" dirty="0"/>
              <a:t>Євангеліє від Матвія включає деякі грошові терміни: </a:t>
            </a:r>
            <a:r>
              <a:rPr lang="uk-UA" sz="2400" dirty="0" err="1"/>
              <a:t>дидрахм</a:t>
            </a:r>
            <a:r>
              <a:rPr lang="uk-UA" sz="2400" dirty="0"/>
              <a:t> (матв.17:24), </a:t>
            </a:r>
            <a:r>
              <a:rPr lang="uk-UA" sz="2400" dirty="0" err="1"/>
              <a:t>статир</a:t>
            </a:r>
            <a:r>
              <a:rPr lang="uk-UA" sz="2400" dirty="0"/>
              <a:t> (Матв.17:27), талант(матв.18:24). Ці три слова, що позначають гроші, більше ніде в Писанні не зустрічаються. Лише в цьому Євангелії міститься опис того, як Ісус платив данину на храм (Матв.17:24-27)</a:t>
            </a:r>
            <a:endParaRPr lang="ru-RU" sz="24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89973" y="281061"/>
            <a:ext cx="10364451" cy="1596177"/>
          </a:xfrm>
        </p:spPr>
        <p:txBody>
          <a:bodyPr>
            <a:normAutofit/>
          </a:bodyPr>
          <a:lstStyle/>
          <a:p>
            <a:r>
              <a:rPr lang="uk-UA" sz="4800" dirty="0"/>
              <a:t>Огляд нового заповіту – Євангеліє від Матвія</a:t>
            </a:r>
          </a:p>
        </p:txBody>
      </p:sp>
    </p:spTree>
    <p:extLst>
      <p:ext uri="{BB962C8B-B14F-4D97-AF65-F5344CB8AC3E}">
        <p14:creationId xmlns:p14="http://schemas.microsoft.com/office/powerpoint/2010/main" val="2975572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2379312"/>
            <a:ext cx="5105400" cy="3399538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365376" cy="4222196"/>
          </a:xfrm>
        </p:spPr>
        <p:txBody>
          <a:bodyPr>
            <a:normAutofit/>
          </a:bodyPr>
          <a:lstStyle/>
          <a:p>
            <a:r>
              <a:rPr lang="uk-UA" dirty="0"/>
              <a:t>Мета цього Євангелія представити Ісуса як правомочного </a:t>
            </a:r>
            <a:r>
              <a:rPr lang="uk-UA" dirty="0" err="1"/>
              <a:t>нащадка</a:t>
            </a:r>
            <a:r>
              <a:rPr lang="uk-UA" dirty="0"/>
              <a:t> обітниці заповітного Аврааму та Давиду. </a:t>
            </a:r>
            <a:endParaRPr lang="en-US" dirty="0"/>
          </a:p>
          <a:p>
            <a:r>
              <a:rPr lang="uk-UA" dirty="0"/>
              <a:t>Друга ціль, як і перша, представити Ісуса як царя Ізраїлю в точному виконанні усіх </a:t>
            </a:r>
            <a:r>
              <a:rPr lang="uk-UA" dirty="0" err="1"/>
              <a:t>старозаповітніх</a:t>
            </a:r>
            <a:r>
              <a:rPr lang="uk-UA" dirty="0"/>
              <a:t> пророцтв. В Євангелії від Матвія понад 129 посилань на Старий Заповіт (згадує 25 з 39 книг Старого Заповіту).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89974" y="268712"/>
            <a:ext cx="10364451" cy="1596177"/>
          </a:xfrm>
        </p:spPr>
        <p:txBody>
          <a:bodyPr>
            <a:normAutofit/>
          </a:bodyPr>
          <a:lstStyle/>
          <a:p>
            <a:r>
              <a:rPr lang="uk-UA" sz="4800" dirty="0"/>
              <a:t>Огляд нового заповіту – Євангеліє від Матвія</a:t>
            </a:r>
          </a:p>
        </p:txBody>
      </p:sp>
    </p:spTree>
    <p:extLst>
      <p:ext uri="{BB962C8B-B14F-4D97-AF65-F5344CB8AC3E}">
        <p14:creationId xmlns:p14="http://schemas.microsoft.com/office/powerpoint/2010/main" val="2145241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172199" y="2367092"/>
            <a:ext cx="5401235" cy="3648226"/>
          </a:xfrm>
        </p:spPr>
        <p:txBody>
          <a:bodyPr>
            <a:normAutofit/>
          </a:bodyPr>
          <a:lstStyle/>
          <a:p>
            <a:r>
              <a:rPr lang="uk-UA" sz="2400" dirty="0"/>
              <a:t>Нагірна проповідь (5-7 </a:t>
            </a:r>
            <a:r>
              <a:rPr lang="uk-UA" sz="2400" dirty="0" err="1"/>
              <a:t>розд</a:t>
            </a:r>
            <a:r>
              <a:rPr lang="uk-UA" sz="2400" dirty="0"/>
              <a:t>.)</a:t>
            </a:r>
          </a:p>
          <a:p>
            <a:r>
              <a:rPr lang="uk-UA" sz="2400" dirty="0"/>
              <a:t>Настанова учням (10:5-42)</a:t>
            </a:r>
          </a:p>
          <a:p>
            <a:r>
              <a:rPr lang="uk-UA" sz="2400" dirty="0"/>
              <a:t>Притчі Царства (13)</a:t>
            </a:r>
          </a:p>
          <a:p>
            <a:r>
              <a:rPr lang="uk-UA" sz="2400" dirty="0"/>
              <a:t>Вчення про велич і прощення (18)</a:t>
            </a:r>
          </a:p>
          <a:p>
            <a:r>
              <a:rPr lang="uk-UA" sz="2400" dirty="0"/>
              <a:t>Викриття фарисеїв (23)</a:t>
            </a:r>
          </a:p>
          <a:p>
            <a:r>
              <a:rPr lang="uk-UA" sz="2400" dirty="0"/>
              <a:t>Промова на Оливній горі (24-25) 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78641"/>
            <a:ext cx="5105400" cy="3400881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13149" y="412329"/>
            <a:ext cx="10364451" cy="1596177"/>
          </a:xfrm>
        </p:spPr>
        <p:txBody>
          <a:bodyPr>
            <a:normAutofit/>
          </a:bodyPr>
          <a:lstStyle/>
          <a:p>
            <a:r>
              <a:rPr lang="uk-UA" sz="4800" dirty="0"/>
              <a:t>6 головних проповідей Ісуса </a:t>
            </a:r>
          </a:p>
        </p:txBody>
      </p:sp>
    </p:spTree>
    <p:extLst>
      <p:ext uri="{BB962C8B-B14F-4D97-AF65-F5344CB8AC3E}">
        <p14:creationId xmlns:p14="http://schemas.microsoft.com/office/powerpoint/2010/main" val="597230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uk-UA" dirty="0"/>
              <a:t>Матвія 1:1 Книга родоводу Ісуса Христа, Сина Давидового, Сина </a:t>
            </a:r>
            <a:r>
              <a:rPr lang="uk-UA" dirty="0" err="1"/>
              <a:t>Авраамового</a:t>
            </a:r>
            <a:r>
              <a:rPr lang="uk-UA" dirty="0"/>
              <a:t>.</a:t>
            </a:r>
          </a:p>
          <a:p>
            <a:r>
              <a:rPr lang="uk-UA" dirty="0"/>
              <a:t>Матвія 1:10 </a:t>
            </a:r>
            <a:r>
              <a:rPr lang="ru-RU" dirty="0"/>
              <a:t>А </a:t>
            </a:r>
            <a:r>
              <a:rPr lang="ru-RU" dirty="0" err="1"/>
              <a:t>Єзекія</a:t>
            </a:r>
            <a:r>
              <a:rPr lang="ru-RU" dirty="0"/>
              <a:t> породив </a:t>
            </a:r>
            <a:r>
              <a:rPr lang="ru-RU" dirty="0" err="1"/>
              <a:t>Манасію</a:t>
            </a:r>
            <a:r>
              <a:rPr lang="ru-RU" dirty="0"/>
              <a:t>, </a:t>
            </a:r>
            <a:r>
              <a:rPr lang="ru-RU" dirty="0" err="1"/>
              <a:t>Манасія</a:t>
            </a:r>
            <a:r>
              <a:rPr lang="ru-RU" dirty="0"/>
              <a:t> ж породив </a:t>
            </a:r>
            <a:r>
              <a:rPr lang="ru-RU" dirty="0" err="1"/>
              <a:t>Амоса</a:t>
            </a:r>
            <a:r>
              <a:rPr lang="ru-RU" dirty="0"/>
              <a:t>, а </a:t>
            </a:r>
            <a:r>
              <a:rPr lang="ru-RU" dirty="0" err="1"/>
              <a:t>Амос</a:t>
            </a:r>
            <a:r>
              <a:rPr lang="ru-RU" dirty="0"/>
              <a:t> породив </a:t>
            </a:r>
            <a:r>
              <a:rPr lang="ru-RU" dirty="0" err="1"/>
              <a:t>Йосію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78641"/>
            <a:ext cx="5105400" cy="3400881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/>
              <a:t>Огляд нового заповіту – Євангеліє від Матвія</a:t>
            </a:r>
          </a:p>
        </p:txBody>
      </p:sp>
    </p:spTree>
    <p:extLst>
      <p:ext uri="{BB962C8B-B14F-4D97-AF65-F5344CB8AC3E}">
        <p14:creationId xmlns:p14="http://schemas.microsoft.com/office/powerpoint/2010/main" val="698330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Матв</a:t>
            </a:r>
            <a:r>
              <a:rPr lang="uk-UA" dirty="0"/>
              <a:t>і</a:t>
            </a:r>
            <a:r>
              <a:rPr lang="ru-RU" dirty="0"/>
              <a:t>я 1:16 </a:t>
            </a:r>
            <a:r>
              <a:rPr lang="uk-UA" dirty="0"/>
              <a:t>А Яків породив Йосипа, мужа Марії, що з неї родився Ісус, званий Христос</a:t>
            </a:r>
          </a:p>
          <a:p>
            <a:r>
              <a:rPr lang="uk-UA" dirty="0"/>
              <a:t>Матвія 1:17 А всіх поколінь від Авраама аж до Давида чотирнадцять поколінь, і від Давида аж до вавилонського переселення чотирнадцять поколінь…</a:t>
            </a:r>
            <a:endParaRPr lang="ru-RU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78641"/>
            <a:ext cx="5105400" cy="3400881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/>
              <a:t>Огляд нового заповіту – Євангеліє від Матвія</a:t>
            </a:r>
          </a:p>
        </p:txBody>
      </p:sp>
    </p:spTree>
    <p:extLst>
      <p:ext uri="{BB962C8B-B14F-4D97-AF65-F5344CB8AC3E}">
        <p14:creationId xmlns:p14="http://schemas.microsoft.com/office/powerpoint/2010/main" val="2967830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uk-UA" dirty="0"/>
              <a:t>Матвія 1:23  Ось діва в утробі зачне, і Сина породить, і назвуть Йому Ймення Еммануїл, що в перекладі є: З нами Бог.</a:t>
            </a:r>
          </a:p>
          <a:p>
            <a:r>
              <a:rPr lang="uk-UA" dirty="0"/>
              <a:t>Як правильно розуміти дане пророцтво?</a:t>
            </a:r>
            <a:endParaRPr lang="ru-RU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78641"/>
            <a:ext cx="5105400" cy="3400881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/>
              <a:t>Огляд нового заповіту – Євангеліє від Матвія</a:t>
            </a:r>
          </a:p>
        </p:txBody>
      </p:sp>
    </p:spTree>
    <p:extLst>
      <p:ext uri="{BB962C8B-B14F-4D97-AF65-F5344CB8AC3E}">
        <p14:creationId xmlns:p14="http://schemas.microsoft.com/office/powerpoint/2010/main" val="709383772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tf00001031_wac</Template>
  <TotalTime>434</TotalTime>
  <Words>1000</Words>
  <Application>Microsoft Office PowerPoint</Application>
  <PresentationFormat>Широкоэкранный</PresentationFormat>
  <Paragraphs>67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Tw Cen MT</vt:lpstr>
      <vt:lpstr>Капля</vt:lpstr>
      <vt:lpstr>Огляд Нового Заповіту</vt:lpstr>
      <vt:lpstr>Огляд нового заповіту – Євангеліє від Матвія</vt:lpstr>
      <vt:lpstr>Огляд нового заповіту – Євангеліє від Матвія </vt:lpstr>
      <vt:lpstr>Огляд нового заповіту – Євангеліє від Матвія</vt:lpstr>
      <vt:lpstr>Огляд нового заповіту – Євангеліє від Матвія</vt:lpstr>
      <vt:lpstr>6 головних проповідей Ісуса </vt:lpstr>
      <vt:lpstr>Огляд нового заповіту – Євангеліє від Матвія</vt:lpstr>
      <vt:lpstr>Огляд нового заповіту – Євангеліє від Матвія</vt:lpstr>
      <vt:lpstr>Огляд нового заповіту – Євангеліє від Матвія</vt:lpstr>
      <vt:lpstr>Чотири розповсюдженні помилки, пов’язанні з обставинами народження Христа</vt:lpstr>
      <vt:lpstr>Чотири розповсюдженні помилки, пов’язанні з обставинами народження Христа</vt:lpstr>
      <vt:lpstr>Огляд нового заповіту – Євангеліє від Матвія</vt:lpstr>
      <vt:lpstr>Огляд нового заповіту – Євангеліє від Матвія</vt:lpstr>
      <vt:lpstr>Огляд нового заповіту – Євангеліє від Матвія</vt:lpstr>
      <vt:lpstr>Огляд нового заповіту – Євангеліє від Матвія</vt:lpstr>
      <vt:lpstr>Огляд нового заповіту – Євангеліє від Матвія</vt:lpstr>
      <vt:lpstr>Чому Ісус говорив притчами?</vt:lpstr>
      <vt:lpstr>Огляд нового заповіту – Євангеліє від Матвія</vt:lpstr>
      <vt:lpstr>Огляд нового заповіту – Євангеліє від Матвія</vt:lpstr>
      <vt:lpstr>Огляд нового заповіту – Євангеліє від Матвія</vt:lpstr>
      <vt:lpstr>Огляд нового заповіту – Євангеліє від Матвія</vt:lpstr>
      <vt:lpstr>Огляд нового заповіту – Євангеліє від Матвія</vt:lpstr>
      <vt:lpstr>Огляд Нового Заповіту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Огляд Нового Заповіту</dc:title>
  <dc:creator>Пользователь</dc:creator>
  <cp:lastModifiedBy>Evgenii Lvov</cp:lastModifiedBy>
  <cp:revision>27</cp:revision>
  <dcterms:created xsi:type="dcterms:W3CDTF">2021-03-08T19:06:31Z</dcterms:created>
  <dcterms:modified xsi:type="dcterms:W3CDTF">2021-11-09T11:18:26Z</dcterms:modified>
</cp:coreProperties>
</file>