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7"/>
    <p:restoredTop sz="94467"/>
  </p:normalViewPr>
  <p:slideViewPr>
    <p:cSldViewPr snapToGrid="0" snapToObjects="1">
      <p:cViewPr varScale="1">
        <p:scale>
          <a:sx n="82" d="100"/>
          <a:sy n="82" d="100"/>
        </p:scale>
        <p:origin x="11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B994954-917D-DC44-81EA-FBF265E918FD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2C4AFB6-F2A2-684E-A563-558406E71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9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954-917D-DC44-81EA-FBF265E918FD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FB6-F2A2-684E-A563-558406E71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9/10/19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79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9/10/19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195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954-917D-DC44-81EA-FBF265E918FD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FB6-F2A2-684E-A563-558406E71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59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954-917D-DC44-81EA-FBF265E918FD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FB6-F2A2-684E-A563-558406E71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16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954-917D-DC44-81EA-FBF265E918FD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FB6-F2A2-684E-A563-558406E71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77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B994954-917D-DC44-81EA-FBF265E918FD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FB6-F2A2-684E-A563-558406E71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27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B994954-917D-DC44-81EA-FBF265E918FD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FB6-F2A2-684E-A563-558406E71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954-917D-DC44-81EA-FBF265E918FD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FB6-F2A2-684E-A563-558406E71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7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954-917D-DC44-81EA-FBF265E918FD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FB6-F2A2-684E-A563-558406E71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954-917D-DC44-81EA-FBF265E918FD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FB6-F2A2-684E-A563-558406E71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4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954-917D-DC44-81EA-FBF265E918FD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FB6-F2A2-684E-A563-558406E71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954-917D-DC44-81EA-FBF265E918FD}" type="datetimeFigureOut">
              <a:rPr lang="en-US" smtClean="0"/>
              <a:t>9/10/19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FB6-F2A2-684E-A563-558406E71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2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954-917D-DC44-81EA-FBF265E918FD}" type="datetimeFigureOut">
              <a:rPr lang="en-US" smtClean="0"/>
              <a:t>9/10/19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FB6-F2A2-684E-A563-558406E71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7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954-917D-DC44-81EA-FBF265E918FD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FB6-F2A2-684E-A563-558406E71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5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954-917D-DC44-81EA-FBF265E918FD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AFB6-F2A2-684E-A563-558406E71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1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B994954-917D-DC44-81EA-FBF265E918FD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2C4AFB6-F2A2-684E-A563-558406E71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5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BE8994-8C2F-4DA9-A06E-615323DA7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Women Divorce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5A3FDD-B588-4E7E-937D-785AAF463D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3040912"/>
            <a:ext cx="8825659" cy="3817088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AutoNum type="arabicPeriod"/>
            </a:pPr>
            <a:r>
              <a:rPr lang="en-US" dirty="0"/>
              <a:t>Infidelity</a:t>
            </a:r>
          </a:p>
          <a:p>
            <a:pPr marL="342900" indent="-342900">
              <a:buAutoNum type="arabicPeriod"/>
            </a:pPr>
            <a:r>
              <a:rPr lang="en-US" dirty="0"/>
              <a:t>Incompatible</a:t>
            </a:r>
          </a:p>
          <a:p>
            <a:pPr marL="342900" indent="-342900">
              <a:buAutoNum type="arabicPeriod"/>
            </a:pPr>
            <a:r>
              <a:rPr lang="en-US" dirty="0"/>
              <a:t>Drinking / drug use</a:t>
            </a:r>
          </a:p>
          <a:p>
            <a:pPr marL="342900" indent="-342900">
              <a:buAutoNum type="arabicPeriod"/>
            </a:pPr>
            <a:r>
              <a:rPr lang="en-US" dirty="0"/>
              <a:t>Grew apart</a:t>
            </a:r>
          </a:p>
          <a:p>
            <a:pPr marL="342900" indent="-342900">
              <a:buAutoNum type="arabicPeriod"/>
            </a:pPr>
            <a:r>
              <a:rPr lang="en-US" dirty="0"/>
              <a:t>Personality problems</a:t>
            </a:r>
          </a:p>
          <a:p>
            <a:pPr marL="342900" indent="-342900">
              <a:buAutoNum type="arabicPeriod"/>
            </a:pPr>
            <a:r>
              <a:rPr lang="en-US" dirty="0"/>
              <a:t>Lack of communication</a:t>
            </a:r>
          </a:p>
          <a:p>
            <a:pPr marL="342900" indent="-342900">
              <a:buAutoNum type="arabicPeriod"/>
            </a:pPr>
            <a:r>
              <a:rPr lang="en-US" dirty="0"/>
              <a:t>Physical or mental abuse</a:t>
            </a:r>
          </a:p>
          <a:p>
            <a:pPr marL="342900" indent="-342900">
              <a:buAutoNum type="arabicPeriod"/>
            </a:pPr>
            <a:r>
              <a:rPr lang="en-US" dirty="0"/>
              <a:t>Loss of love</a:t>
            </a:r>
          </a:p>
          <a:p>
            <a:pPr marL="342900" indent="-342900">
              <a:buAutoNum type="arabicPeriod"/>
            </a:pPr>
            <a:r>
              <a:rPr lang="en-US" dirty="0"/>
              <a:t>Not meeting family obligations</a:t>
            </a:r>
          </a:p>
          <a:p>
            <a:pPr marL="342900" indent="-342900">
              <a:buAutoNum type="arabicPeriod"/>
            </a:pPr>
            <a:r>
              <a:rPr lang="en-US" dirty="0"/>
              <a:t>Employment problems</a:t>
            </a:r>
          </a:p>
          <a:p>
            <a:r>
              <a:rPr lang="en-US" dirty="0"/>
              <a:t>Penn State University (money was 13</a:t>
            </a:r>
            <a:r>
              <a:rPr lang="en-US" baseline="30000" dirty="0"/>
              <a:t>th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59878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E08640-34FD-4A86-8A28-2EB8D48159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- Almost all couples who divorce love each other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- Women will often try anything to make her</a:t>
            </a:r>
            <a:br>
              <a:rPr lang="en-US" sz="2800" dirty="0"/>
            </a:br>
            <a:r>
              <a:rPr lang="en-US" sz="2800" dirty="0"/>
              <a:t>  marriage work – weight loss, new clothes,</a:t>
            </a:r>
            <a:br>
              <a:rPr lang="en-US" sz="2800" dirty="0"/>
            </a:br>
            <a:r>
              <a:rPr lang="en-US" sz="2800" dirty="0"/>
              <a:t>  reading books, counseling, trying new things,</a:t>
            </a:r>
            <a:br>
              <a:rPr lang="en-US" sz="2800" dirty="0"/>
            </a:br>
            <a:r>
              <a:rPr lang="en-US" sz="2800" dirty="0"/>
              <a:t>  new hobbies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- Divorce is a last resort</a:t>
            </a:r>
          </a:p>
        </p:txBody>
      </p:sp>
    </p:spTree>
    <p:extLst>
      <p:ext uri="{BB962C8B-B14F-4D97-AF65-F5344CB8AC3E}">
        <p14:creationId xmlns:p14="http://schemas.microsoft.com/office/powerpoint/2010/main" val="336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F767A7-93C2-48E6-8212-72FF34ED0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C84327-FA36-4DE3-8DE9-1FCD523AF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do away with marriage, what do we replace it with?</a:t>
            </a:r>
          </a:p>
          <a:p>
            <a:r>
              <a:rPr lang="en-US" dirty="0"/>
              <a:t>Marriage is designed to provide: commitment, loyalty, support, community, love and security.</a:t>
            </a:r>
          </a:p>
          <a:p>
            <a:r>
              <a:rPr lang="en-US" dirty="0"/>
              <a:t>Marriage is designed to meet the needs of the human spirit: mutual respect, belonging and importance.</a:t>
            </a:r>
          </a:p>
          <a:p>
            <a:r>
              <a:rPr lang="en-US" dirty="0"/>
              <a:t>Marriage is still the safest place for love.</a:t>
            </a:r>
          </a:p>
        </p:txBody>
      </p:sp>
    </p:spTree>
    <p:extLst>
      <p:ext uri="{BB962C8B-B14F-4D97-AF65-F5344CB8AC3E}">
        <p14:creationId xmlns:p14="http://schemas.microsoft.com/office/powerpoint/2010/main" val="747535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4FF205-3237-4698-A35B-D5D3DE75F5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In 7,000 years of civilization, man has produced nothing better than God’s original design – marriage.</a:t>
            </a:r>
          </a:p>
        </p:txBody>
      </p:sp>
    </p:spTree>
    <p:extLst>
      <p:ext uri="{BB962C8B-B14F-4D97-AF65-F5344CB8AC3E}">
        <p14:creationId xmlns:p14="http://schemas.microsoft.com/office/powerpoint/2010/main" val="1045410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1B4F48-EBED-40A1-9B8C-AB18726031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No matter how advanced we become, we’ve never improved on God’s idea.  A man and a woman living together in a covenant commitment.</a:t>
            </a:r>
          </a:p>
        </p:txBody>
      </p:sp>
    </p:spTree>
    <p:extLst>
      <p:ext uri="{BB962C8B-B14F-4D97-AF65-F5344CB8AC3E}">
        <p14:creationId xmlns:p14="http://schemas.microsoft.com/office/powerpoint/2010/main" val="1644103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44C406-B73C-4BB3-960C-FC5FAAB90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purpose is not known abuse is inevitable.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D1E3969-6637-4435-BB89-3E2F13F96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Myles Munroe</a:t>
            </a:r>
          </a:p>
        </p:txBody>
      </p:sp>
    </p:spTree>
    <p:extLst>
      <p:ext uri="{BB962C8B-B14F-4D97-AF65-F5344CB8AC3E}">
        <p14:creationId xmlns:p14="http://schemas.microsoft.com/office/powerpoint/2010/main" val="1129849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84E1D4-EDD4-4AA9-9C5C-9CDCBEA81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people shall perish from a lack of knowledge.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A5A313-7F0F-43F3-8147-4943E62CB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Hosea 4:6</a:t>
            </a:r>
          </a:p>
        </p:txBody>
      </p:sp>
    </p:spTree>
    <p:extLst>
      <p:ext uri="{BB962C8B-B14F-4D97-AF65-F5344CB8AC3E}">
        <p14:creationId xmlns:p14="http://schemas.microsoft.com/office/powerpoint/2010/main" val="1326089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9E5EE3-F464-4BD9-BBC9-0CBCAB9D7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Question: Do you want to be the lover or the beloved?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8448ED8-E031-4072-8BF7-6CF0C0A66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Kristina Lynn</a:t>
            </a:r>
          </a:p>
        </p:txBody>
      </p:sp>
    </p:spTree>
    <p:extLst>
      <p:ext uri="{BB962C8B-B14F-4D97-AF65-F5344CB8AC3E}">
        <p14:creationId xmlns:p14="http://schemas.microsoft.com/office/powerpoint/2010/main" val="996551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Macintosh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Why Women Divorce</vt:lpstr>
      <vt:lpstr>- Almost all couples who divorce love each other  - Women will often try anything to make her   marriage work – weight loss, new clothes,   reading books, counseling, trying new things,   new hobbies  - Divorce is a last resort</vt:lpstr>
      <vt:lpstr>The Future</vt:lpstr>
      <vt:lpstr>In 7,000 years of civilization, man has produced nothing better than God’s original design – marriage.</vt:lpstr>
      <vt:lpstr>No matter how advanced we become, we’ve never improved on God’s idea.  A man and a woman living together in a covenant commitment.</vt:lpstr>
      <vt:lpstr>When purpose is not known abuse is inevitable.</vt:lpstr>
      <vt:lpstr>My people shall perish from a lack of knowledge.</vt:lpstr>
      <vt:lpstr>Question: Do you want to be the lover or the beloved?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Women Divorce</dc:title>
  <dc:creator>Wally DELAFUENTE</dc:creator>
  <cp:lastModifiedBy>Wally DELAFUENTE</cp:lastModifiedBy>
  <cp:revision>1</cp:revision>
  <dcterms:created xsi:type="dcterms:W3CDTF">2019-09-10T14:27:34Z</dcterms:created>
  <dcterms:modified xsi:type="dcterms:W3CDTF">2019-09-10T14:28:00Z</dcterms:modified>
</cp:coreProperties>
</file>