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"/>
  </p:notesMasterIdLst>
  <p:handoutMasterIdLst>
    <p:handoutMasterId r:id="rId9"/>
  </p:handoutMasterIdLst>
  <p:sldIdLst>
    <p:sldId id="263" r:id="rId2"/>
    <p:sldId id="548" r:id="rId3"/>
    <p:sldId id="361" r:id="rId4"/>
    <p:sldId id="366" r:id="rId5"/>
    <p:sldId id="367" r:id="rId6"/>
    <p:sldId id="40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55" autoAdjust="0"/>
    <p:restoredTop sz="94660"/>
  </p:normalViewPr>
  <p:slideViewPr>
    <p:cSldViewPr snapToGrid="0">
      <p:cViewPr varScale="1">
        <p:scale>
          <a:sx n="43" d="100"/>
          <a:sy n="43" d="100"/>
        </p:scale>
        <p:origin x="42" y="4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79" d="100"/>
          <a:sy n="79" d="100"/>
        </p:scale>
        <p:origin x="8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60FF6-4F02-41AF-9D79-9820270FCBD6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57CFDA-6ECB-4984-BC1D-18C52F4245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5258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3609C5-75BB-4414-9338-7A1C0CAD17B5}" type="datetimeFigureOut">
              <a:rPr lang="en-US" smtClean="0"/>
              <a:t>5/7/2018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7BF0A6-9DE7-4D4F-86C7-D6F614E29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590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7BF0A6-9DE7-4D4F-86C7-D6F614E29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921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2">
                  <a:lumMod val="40000"/>
                  <a:lumOff val="60000"/>
                </a:schemeClr>
              </a:gs>
              <a:gs pos="100000">
                <a:schemeClr val="bg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pic>
        <p:nvPicPr>
          <p:cNvPr id="2" name="Picture 1" descr="Close up of a light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"/>
            <a:ext cx="5864352" cy="6851904"/>
          </a:xfrm>
          <a:prstGeom prst="rect">
            <a:avLst/>
          </a:prstGeom>
        </p:spPr>
      </p:pic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6012180" y="1850064"/>
            <a:ext cx="57734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3E7ED-526C-43D7-BA41-7DEE51FD568E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1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F403F-04F5-4D09-800D-7870715B9ED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474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7687C-0397-4298-B160-26D34EC67BB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40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965177-F084-49E7-ADEE-00812B3D582B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111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1422400" y="-54"/>
            <a:ext cx="1076545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940" y="2600325"/>
            <a:ext cx="10166316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4" name="Picture 13" descr="Close up of light filament of a half bulb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445079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5940" y="1066800"/>
            <a:ext cx="10166316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C39ED-27B9-4997-BF90-3A238D0607E9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703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C4FCC-F745-44A0-B2E4-C91714F31EB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167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D0EA4-DCC4-4D4C-953F-F31E92EE505C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50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542F08-6BA5-45A1-80AB-C11AC921B6C6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5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D82A9-7CD7-4D15-868B-D8AF30864858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4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108712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108712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6BC6A-4AB7-47F1-904A-90BC8DD816B4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32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0BC9A-EBF0-4E12-A1D3-DD221366B0A1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225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 descr="Close up of a light bulb"/>
          <p:cNvGrpSpPr/>
          <p:nvPr userDrawn="1"/>
        </p:nvGrpSpPr>
        <p:grpSpPr>
          <a:xfrm>
            <a:off x="0" y="0"/>
            <a:ext cx="12188952" cy="6858000"/>
            <a:chOff x="0" y="0"/>
            <a:chExt cx="12188952" cy="6858000"/>
          </a:xfrm>
        </p:grpSpPr>
        <p:sp>
          <p:nvSpPr>
            <p:cNvPr id="2" name="Rectangle 1"/>
            <p:cNvSpPr/>
            <p:nvPr userDrawn="1"/>
          </p:nvSpPr>
          <p:spPr>
            <a:xfrm>
              <a:off x="0" y="0"/>
              <a:ext cx="12188952" cy="6858000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noFill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1445079" cy="6858000"/>
            </a:xfrm>
            <a:prstGeom prst="rect">
              <a:avLst/>
            </a:prstGeom>
          </p:spPr>
        </p:pic>
      </p:grp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  <a:extLst/>
          </a:lstStyle>
          <a:p>
            <a:fld id="{7157590A-740B-4548-A79B-F8E5167210D0}" type="datetime1">
              <a:rPr lang="en-US" smtClean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r>
              <a:rPr lang="en-US" dirty="0"/>
              <a:t>Add a footer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4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b="0" kern="1200">
          <a:solidFill>
            <a:schemeClr val="accent1"/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Middle and High School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/>
              <a:t>Powerpoint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58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1B45C-80DF-4486-B7C5-12D27A425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12180" y="359898"/>
            <a:ext cx="5773420" cy="4269252"/>
          </a:xfrm>
        </p:spPr>
        <p:txBody>
          <a:bodyPr>
            <a:normAutofit/>
          </a:bodyPr>
          <a:lstStyle/>
          <a:p>
            <a:r>
              <a:rPr lang="en-US" sz="20000" dirty="0"/>
              <a:t>		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135EA8-BC9B-429B-80FD-5CCC03AE1A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12180" y="6498102"/>
            <a:ext cx="5773420" cy="199878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140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76855-49DB-4A22-B019-B6044ABBC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Paired Vowels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22870-EC9D-4436-B5CF-CD59277663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en-US" b="1" u="sng" dirty="0" err="1"/>
              <a:t>oa</a:t>
            </a:r>
            <a:endParaRPr lang="en-US" b="1" u="sng" dirty="0"/>
          </a:p>
          <a:p>
            <a:pPr marL="82296" indent="0">
              <a:buNone/>
            </a:pPr>
            <a:r>
              <a:rPr lang="en-US" dirty="0"/>
              <a:t>coat</a:t>
            </a:r>
          </a:p>
          <a:p>
            <a:pPr marL="82296" indent="0">
              <a:buNone/>
            </a:pPr>
            <a:r>
              <a:rPr lang="en-US" dirty="0"/>
              <a:t>foam</a:t>
            </a:r>
          </a:p>
          <a:p>
            <a:pPr marL="82296" indent="0">
              <a:buNone/>
            </a:pPr>
            <a:r>
              <a:rPr lang="en-US" dirty="0"/>
              <a:t>throat</a:t>
            </a:r>
          </a:p>
          <a:p>
            <a:pPr marL="82296" indent="0">
              <a:buNone/>
            </a:pPr>
            <a:r>
              <a:rPr lang="en-US" dirty="0"/>
              <a:t>coach</a:t>
            </a:r>
          </a:p>
          <a:p>
            <a:pPr marL="82296" indent="0">
              <a:buNone/>
            </a:pPr>
            <a:r>
              <a:rPr lang="en-US" dirty="0"/>
              <a:t>goat</a:t>
            </a:r>
          </a:p>
          <a:p>
            <a:pPr marL="82296" indent="0">
              <a:buNone/>
            </a:pPr>
            <a:r>
              <a:rPr lang="en-US" dirty="0"/>
              <a:t>boat</a:t>
            </a:r>
          </a:p>
        </p:txBody>
      </p:sp>
    </p:spTree>
    <p:extLst>
      <p:ext uri="{BB962C8B-B14F-4D97-AF65-F5344CB8AC3E}">
        <p14:creationId xmlns:p14="http://schemas.microsoft.com/office/powerpoint/2010/main" val="2444916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69D98-EBEA-4B8A-AADF-ECE9D7DEC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Sentences with paired vowels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74DF85-8503-4A1E-A122-B901BFE904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coat		1.  My black coat got cat hair all 			over it.</a:t>
            </a:r>
          </a:p>
          <a:p>
            <a:endParaRPr lang="en-US" dirty="0"/>
          </a:p>
          <a:p>
            <a:r>
              <a:rPr lang="en-US" dirty="0"/>
              <a:t>foam		2.  The foam in my mattress is all 				wet.  I have to buy a new mattress.</a:t>
            </a:r>
          </a:p>
        </p:txBody>
      </p:sp>
    </p:spTree>
    <p:extLst>
      <p:ext uri="{BB962C8B-B14F-4D97-AF65-F5344CB8AC3E}">
        <p14:creationId xmlns:p14="http://schemas.microsoft.com/office/powerpoint/2010/main" val="770443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31626-1780-4DAC-A390-7B41CC21E0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Practice 6:  Writing sentences on your 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3EC80-E25B-4881-AAC0-E841C5549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throat		1._______________________________. </a:t>
            </a:r>
          </a:p>
          <a:p>
            <a:endParaRPr lang="en-US" dirty="0"/>
          </a:p>
          <a:p>
            <a:r>
              <a:rPr lang="en-US" dirty="0"/>
              <a:t>coach		2._______________________________.</a:t>
            </a:r>
          </a:p>
          <a:p>
            <a:endParaRPr lang="en-US" dirty="0"/>
          </a:p>
          <a:p>
            <a:r>
              <a:rPr lang="en-US" dirty="0"/>
              <a:t>boat		3._______________________________.</a:t>
            </a:r>
          </a:p>
          <a:p>
            <a:endParaRPr lang="en-US" dirty="0"/>
          </a:p>
          <a:p>
            <a:r>
              <a:rPr lang="en-US" dirty="0"/>
              <a:t>goat		4._______________________________.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44829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8488B-0D42-422B-A19E-AF4151D06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Fluency – Practice reading sight words as fast as you can for 1 minute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ADF4A-D8A0-407B-B19A-91BB895AC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4144" y="1447800"/>
            <a:ext cx="9997440" cy="5289884"/>
          </a:xfrm>
        </p:spPr>
        <p:txBody>
          <a:bodyPr>
            <a:normAutofit fontScale="92500"/>
          </a:bodyPr>
          <a:lstStyle/>
          <a:p>
            <a:r>
              <a:rPr lang="en-US" sz="1800" b="1" dirty="0"/>
              <a:t>look		put		later		less		going		5</a:t>
            </a:r>
          </a:p>
          <a:p>
            <a:r>
              <a:rPr lang="en-US" sz="1800" b="1" dirty="0"/>
              <a:t>think		asked		almost		knew		enough		10</a:t>
            </a:r>
          </a:p>
          <a:p>
            <a:r>
              <a:rPr lang="en-US" sz="1800" b="1" dirty="0"/>
              <a:t>city		far		next		hand		business		15</a:t>
            </a:r>
          </a:p>
          <a:p>
            <a:r>
              <a:rPr lang="en-US" sz="1800" b="1" dirty="0"/>
              <a:t>white	day		looked		young		give		20</a:t>
            </a:r>
          </a:p>
          <a:p>
            <a:r>
              <a:rPr lang="en-US" sz="1800" b="1" dirty="0"/>
              <a:t>early		toward		case		group		become		25</a:t>
            </a:r>
          </a:p>
          <a:p>
            <a:r>
              <a:rPr lang="en-US" sz="1800" b="1" dirty="0"/>
              <a:t>look		put		later		less		going		30</a:t>
            </a:r>
          </a:p>
          <a:p>
            <a:r>
              <a:rPr lang="en-US" sz="1800" b="1" dirty="0"/>
              <a:t>think		asked		almost		knew		enough		35</a:t>
            </a:r>
          </a:p>
          <a:p>
            <a:r>
              <a:rPr lang="en-US" sz="1800" b="1" dirty="0"/>
              <a:t>city		far		next		hand		business		40</a:t>
            </a:r>
          </a:p>
          <a:p>
            <a:r>
              <a:rPr lang="en-US" sz="1800" b="1" dirty="0"/>
              <a:t>white	day		looked		young		give		45</a:t>
            </a:r>
          </a:p>
          <a:p>
            <a:r>
              <a:rPr lang="en-US" sz="1800" b="1" dirty="0"/>
              <a:t>early		toward		case		group		become		50</a:t>
            </a:r>
          </a:p>
          <a:p>
            <a:r>
              <a:rPr lang="en-US" sz="1800" b="1" dirty="0"/>
              <a:t>look		put		later		less		going		55</a:t>
            </a:r>
          </a:p>
          <a:p>
            <a:r>
              <a:rPr lang="en-US" sz="1800" b="1" dirty="0"/>
              <a:t>think		asked		almost		knew		enough		60</a:t>
            </a:r>
          </a:p>
          <a:p>
            <a:r>
              <a:rPr lang="en-US" sz="1800" b="1" dirty="0"/>
              <a:t>city		far		next		hand		business		65</a:t>
            </a:r>
          </a:p>
          <a:p>
            <a:r>
              <a:rPr lang="en-US" sz="1800" b="1" dirty="0"/>
              <a:t>white	day		looked		young		give		70</a:t>
            </a:r>
          </a:p>
          <a:p>
            <a:r>
              <a:rPr lang="en-US" sz="1800" b="1" dirty="0"/>
              <a:t>early		toward		case		group		become		75</a:t>
            </a:r>
          </a:p>
        </p:txBody>
      </p:sp>
    </p:spTree>
    <p:extLst>
      <p:ext uri="{BB962C8B-B14F-4D97-AF65-F5344CB8AC3E}">
        <p14:creationId xmlns:p14="http://schemas.microsoft.com/office/powerpoint/2010/main" val="107354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dea design templat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Idea design slides.potx" id="{DF01E6A4-6AA1-422C-B26D-6A4BADE1B013}" vid="{6A88D988-B038-48EA-B513-AE1D8F325C3E}"/>
    </a:ext>
  </a:extLst>
</a:theme>
</file>

<file path=ppt/theme/theme2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ed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Idea design slides(2)</Template>
  <TotalTime>2</TotalTime>
  <Words>44</Words>
  <Application>Microsoft Office PowerPoint</Application>
  <PresentationFormat>Widescreen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Century Gothic</vt:lpstr>
      <vt:lpstr>Verdana</vt:lpstr>
      <vt:lpstr>Wingdings 2</vt:lpstr>
      <vt:lpstr>Idea design template</vt:lpstr>
      <vt:lpstr>Middle and High School</vt:lpstr>
      <vt:lpstr>  9</vt:lpstr>
      <vt:lpstr>Paired Vowels </vt:lpstr>
      <vt:lpstr>Sentences with paired vowels</vt:lpstr>
      <vt:lpstr>Practice 6:  Writing sentences on your own</vt:lpstr>
      <vt:lpstr>Fluency – Practice reading sight words as fast as you can for 1 minute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2</cp:revision>
  <dcterms:created xsi:type="dcterms:W3CDTF">2018-05-07T14:22:17Z</dcterms:created>
  <dcterms:modified xsi:type="dcterms:W3CDTF">2018-05-07T14:32:23Z</dcterms:modified>
</cp:coreProperties>
</file>