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66" r:id="rId2"/>
    <p:sldId id="263" r:id="rId3"/>
    <p:sldId id="365" r:id="rId4"/>
    <p:sldId id="350" r:id="rId5"/>
    <p:sldId id="35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A577E-3580-D542-9267-D487E8069850}" type="datetimeFigureOut">
              <a:rPr lang="en-US" smtClean="0"/>
              <a:pPr/>
              <a:t>10/1/15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04305-AB15-3141-AF93-B5EB2E753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10/1/15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Three Key Instruments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The bass</a:t>
            </a: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Why is a bass becoming a standard instrument for worship music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719222"/>
            <a:ext cx="72488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piano slowly replaced the </a:t>
            </a:r>
            <a:r>
              <a:rPr lang="en-US" dirty="0" smtClean="0"/>
              <a:t>organ, </a:t>
            </a:r>
            <a:r>
              <a:rPr lang="en-US" dirty="0" smtClean="0"/>
              <a:t>but</a:t>
            </a:r>
            <a:r>
              <a:rPr lang="en-US" dirty="0" smtClean="0"/>
              <a:t> it doesn’t </a:t>
            </a:r>
            <a:r>
              <a:rPr lang="en-US" dirty="0" smtClean="0"/>
              <a:t>have as much bass.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Contemporary music is too high or too low for bass </a:t>
            </a:r>
            <a:r>
              <a:rPr lang="en-US" dirty="0" smtClean="0"/>
              <a:t>singers, </a:t>
            </a:r>
            <a:r>
              <a:rPr lang="en-US" dirty="0" smtClean="0"/>
              <a:t>so the bass guitar takes their place.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People like bass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How to use the bass in worship music?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640751"/>
            <a:ext cx="72488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Let the bass come in on the second verse or the chorus and take the music to the next level in the building of a song.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Bass adds feeling.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Don’t overuse or people will get bass fatigue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you have bass playing and you have the </a:t>
            </a:r>
            <a:r>
              <a:rPr lang="en-US" dirty="0" err="1" smtClean="0"/>
              <a:t>eq</a:t>
            </a:r>
            <a:r>
              <a:rPr lang="en-US" dirty="0" smtClean="0"/>
              <a:t> high for bass on the piano and guitars, there will be bass overload. If the bass player is </a:t>
            </a:r>
            <a:r>
              <a:rPr lang="en-US" dirty="0" smtClean="0"/>
              <a:t>playing, </a:t>
            </a:r>
            <a:r>
              <a:rPr lang="en-US" dirty="0" smtClean="0"/>
              <a:t>let him or her play the bass part.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514350" indent="-514350"/>
            <a:r>
              <a:rPr lang="en-US" sz="3200" b="1" dirty="0" smtClean="0">
                <a:latin typeface="Arial" pitchFamily="4" charset="0"/>
              </a:rPr>
              <a:t>How to play the bass:</a:t>
            </a:r>
            <a:endParaRPr lang="en-US" sz="3200" b="1" dirty="0">
              <a:latin typeface="Arial" pitchFamily="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3951" y="1319202"/>
            <a:ext cx="724889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Unlike the guitar that can play single notes or chords (many notes at one time), bass players play only 1 note at a time.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note a bass player plays is the name of the chord. i.e. If every one is playing a D chord the bass player plays 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exception to the above is when the chord has an alternative note in the bass. i.e. If everyone is playing a G/D everyone plays the G chord but the</a:t>
            </a:r>
            <a:r>
              <a:rPr lang="en-US" dirty="0" smtClean="0"/>
              <a:t> bass </a:t>
            </a:r>
            <a:r>
              <a:rPr lang="en-US" dirty="0" smtClean="0"/>
              <a:t>plays the D note.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Other items: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4617" y="1640751"/>
            <a:ext cx="5819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Passing notes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Deadening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Slapping style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Ringing the note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Driving the note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Bass played with the bass drum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4814</TotalTime>
  <Words>268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Three Key Instruments</vt:lpstr>
      <vt:lpstr>Slide 2</vt:lpstr>
      <vt:lpstr>Slide 3</vt:lpstr>
      <vt:lpstr>Slide 4</vt:lpstr>
      <vt:lpstr>Slide 5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195</cp:revision>
  <cp:lastPrinted>2015-07-30T23:27:04Z</cp:lastPrinted>
  <dcterms:created xsi:type="dcterms:W3CDTF">2015-10-01T15:39:06Z</dcterms:created>
  <dcterms:modified xsi:type="dcterms:W3CDTF">2015-10-01T15:43:04Z</dcterms:modified>
</cp:coreProperties>
</file>