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5.xml" ContentType="application/vnd.openxmlformats-officedocument.presentationml.slide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Default Extension="bin" ContentType="application/vnd.openxmlformats-officedocument.presentationml.printerSettings"/>
  <Default Extension="rels" ContentType="application/vnd.openxmlformats-package.relationships+xml"/>
  <Override PartName="/ppt/tableStyles.xml" ContentType="application/vnd.openxmlformats-officedocument.presentationml.tableStyles+xml"/>
  <Override PartName="/ppt/slideLayouts/slideLayout4.xml" ContentType="application/vnd.openxmlformats-officedocument.presentationml.slideLayout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66" r:id="rId2"/>
    <p:sldId id="263" r:id="rId3"/>
    <p:sldId id="365" r:id="rId4"/>
    <p:sldId id="350" r:id="rId5"/>
    <p:sldId id="352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handoutMaster" Target="handoutMasters/handout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A577E-3580-D542-9267-D487E8069850}" type="datetimeFigureOut">
              <a:rPr lang="en-US" smtClean="0"/>
              <a:pPr/>
              <a:t>10/1/15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04305-AB15-3141-AF93-B5EB2E7532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741CDEE-D093-3449-BA2B-DDF9F70E8961}" type="datetime1">
              <a:rPr lang="en-US"/>
              <a:pPr>
                <a:defRPr/>
              </a:pPr>
              <a:t>10/1/15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30A5D1D-1501-E549-95C1-93C452565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ヒラギノ角ゴ Pro W3" pitchFamily="4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4" charset="-128"/>
          <a:cs typeface="ヒラギノ角ゴ Pro W3" pitchFamily="4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4" charset="-128"/>
          <a:cs typeface="ヒラギノ角ゴ Pro W3" pitchFamily="4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»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Three Key Instruments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2588"/>
            <a:ext cx="8229600" cy="4525962"/>
          </a:xfrm>
        </p:spPr>
        <p:txBody>
          <a:bodyPr/>
          <a:lstStyle/>
          <a:p>
            <a:pPr marL="514350" indent="-514350" algn="ctr" eaLnBrk="1" hangingPunct="1">
              <a:buFont typeface="Arial" pitchFamily="4" charset="0"/>
              <a:buNone/>
              <a:defRPr/>
            </a:pPr>
            <a:r>
              <a:rPr lang="en-US" b="1" dirty="0" smtClean="0">
                <a:solidFill>
                  <a:srgbClr val="7F7F7F"/>
                </a:solidFill>
              </a:rPr>
              <a:t>The bass</a:t>
            </a:r>
          </a:p>
          <a:p>
            <a:pPr algn="ctr" eaLnBrk="1" hangingPunct="1">
              <a:buFont typeface="Arial" pitchFamily="4" charset="0"/>
              <a:buNone/>
              <a:defRPr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Steve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Elzinga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Why is a bass becoming a standard instrument for worship music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719222"/>
            <a:ext cx="72488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The piano slowly replaced the </a:t>
            </a:r>
            <a:r>
              <a:rPr lang="en-US" dirty="0" smtClean="0"/>
              <a:t>organ, </a:t>
            </a:r>
            <a:r>
              <a:rPr lang="en-US" dirty="0" smtClean="0"/>
              <a:t>but</a:t>
            </a:r>
            <a:r>
              <a:rPr lang="en-US" dirty="0" smtClean="0"/>
              <a:t> it doesn’t </a:t>
            </a:r>
            <a:r>
              <a:rPr lang="en-US" dirty="0" smtClean="0"/>
              <a:t>have as much bass.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Contemporary music is too high or too low for bass </a:t>
            </a:r>
            <a:r>
              <a:rPr lang="en-US" dirty="0" smtClean="0"/>
              <a:t>singers, </a:t>
            </a:r>
            <a:r>
              <a:rPr lang="en-US" dirty="0" smtClean="0"/>
              <a:t>so the bass guitar takes their place.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People like bass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How to use the bass in worship music?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Let the bass come in on the second verse or the chorus and take the music to the next level in the building of a song.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Bass adds feeling.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Don’t overuse or people will get bass fatigue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If you have bass playing and you have the </a:t>
            </a:r>
            <a:r>
              <a:rPr lang="en-US" dirty="0" err="1" smtClean="0"/>
              <a:t>eq</a:t>
            </a:r>
            <a:r>
              <a:rPr lang="en-US" dirty="0" smtClean="0"/>
              <a:t> high for bass on the piano and guitars, there will be bass overload. If the bass player is </a:t>
            </a:r>
            <a:r>
              <a:rPr lang="en-US" dirty="0" smtClean="0"/>
              <a:t>playing, </a:t>
            </a:r>
            <a:r>
              <a:rPr lang="en-US" dirty="0" smtClean="0"/>
              <a:t>let him or her play the bass part.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514350" indent="-514350"/>
            <a:r>
              <a:rPr lang="en-US" sz="3200" b="1" dirty="0" smtClean="0">
                <a:latin typeface="Arial" pitchFamily="4" charset="0"/>
              </a:rPr>
              <a:t>How to play the bass:</a:t>
            </a:r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319202"/>
            <a:ext cx="7248892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Unlike the guitar that can play single notes or chords (many notes at one time), bass players play only 1 note at a time.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The note a bass player plays is the name of the chord. i.e. If every one is playing a D chord the bass player plays D.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The exception to the above is when the chord has an alternative note in the bass. i.e. If everyone is playing a G/D everyone plays the G chord but the</a:t>
            </a:r>
            <a:r>
              <a:rPr lang="en-US" dirty="0" smtClean="0"/>
              <a:t> bass </a:t>
            </a:r>
            <a:r>
              <a:rPr lang="en-US" dirty="0" smtClean="0"/>
              <a:t>plays the D note.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Other items: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4617" y="1640751"/>
            <a:ext cx="58196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Passing notes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Deadening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Slapping style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Ringing the note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Driving the note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Bass played with the bass drum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4814</TotalTime>
  <Words>268</Words>
  <Application>Microsoft Macintosh PowerPoint</Application>
  <PresentationFormat>On-screen Show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Three Key Instruments</vt:lpstr>
      <vt:lpstr>Slide 2</vt:lpstr>
      <vt:lpstr>Slide 3</vt:lpstr>
      <vt:lpstr>Slide 4</vt:lpstr>
      <vt:lpstr>Slide 5</vt:lpstr>
    </vt:vector>
  </TitlesOfParts>
  <Company>Christian Leaders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Brianna Prince</cp:lastModifiedBy>
  <cp:revision>195</cp:revision>
  <cp:lastPrinted>2015-07-30T23:27:04Z</cp:lastPrinted>
  <dcterms:created xsi:type="dcterms:W3CDTF">2015-10-01T15:39:06Z</dcterms:created>
  <dcterms:modified xsi:type="dcterms:W3CDTF">2015-10-01T15:43:04Z</dcterms:modified>
</cp:coreProperties>
</file>