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88" r:id="rId1"/>
  </p:sldMasterIdLst>
  <p:sldIdLst>
    <p:sldId id="332" r:id="rId2"/>
    <p:sldId id="337" r:id="rId3"/>
    <p:sldId id="333" r:id="rId4"/>
    <p:sldId id="307" r:id="rId5"/>
    <p:sldId id="336" r:id="rId6"/>
    <p:sldId id="304" r:id="rId7"/>
    <p:sldId id="343" r:id="rId8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79" autoAdjust="0"/>
    <p:restoredTop sz="94660"/>
  </p:normalViewPr>
  <p:slideViewPr>
    <p:cSldViewPr>
      <p:cViewPr varScale="1">
        <p:scale>
          <a:sx n="90" d="100"/>
          <a:sy n="90" d="100"/>
        </p:scale>
        <p:origin x="-1304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printerSettings" Target="printerSettings/printerSettings1.bin"/><Relationship Id="rId10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Triángulo rectángulo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Título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7" name="16 Subtítulo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grpSp>
        <p:nvGrpSpPr>
          <p:cNvPr id="2" name="1 Grupo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6 Forma libre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7 Forma libre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10 Forma libre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11 Conector recto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2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169CAC65-2ECE-4D73-A7A8-7F57122FFC54}" type="datetimeFigureOut">
              <a:rPr lang="es-MX" smtClean="0"/>
              <a:pPr/>
              <a:t>8/11/17</a:t>
            </a:fld>
            <a:endParaRPr lang="es-MX"/>
          </a:p>
        </p:txBody>
      </p:sp>
      <p:sp>
        <p:nvSpPr>
          <p:cNvPr id="19" name="1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s-MX"/>
          </a:p>
        </p:txBody>
      </p:sp>
      <p:sp>
        <p:nvSpPr>
          <p:cNvPr id="27" name="2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60A3C27-2353-43EE-B349-F76440573968}" type="slidenum">
              <a:rPr lang="es-MX" smtClean="0"/>
              <a:pPr/>
              <a:t>‹#›</a:t>
            </a:fld>
            <a:endParaRPr lang="es-MX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69CAC65-2ECE-4D73-A7A8-7F57122FFC54}" type="datetimeFigureOut">
              <a:rPr lang="es-MX" smtClean="0"/>
              <a:pPr/>
              <a:t>8/11/17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60A3C27-2353-43EE-B349-F76440573968}" type="slidenum">
              <a:rPr lang="es-MX" smtClean="0"/>
              <a:pPr/>
              <a:t>‹#›</a:t>
            </a:fld>
            <a:endParaRPr lang="es-MX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69CAC65-2ECE-4D73-A7A8-7F57122FFC54}" type="datetimeFigureOut">
              <a:rPr lang="es-MX" smtClean="0"/>
              <a:pPr/>
              <a:t>8/11/17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60A3C27-2353-43EE-B349-F76440573968}" type="slidenum">
              <a:rPr lang="es-MX" smtClean="0"/>
              <a:pPr/>
              <a:t>‹#›</a:t>
            </a:fld>
            <a:endParaRPr lang="es-MX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69CAC65-2ECE-4D73-A7A8-7F57122FFC54}" type="datetimeFigureOut">
              <a:rPr lang="es-MX" smtClean="0"/>
              <a:pPr/>
              <a:t>8/11/17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60A3C27-2353-43EE-B349-F76440573968}" type="slidenum">
              <a:rPr lang="es-MX" smtClean="0"/>
              <a:pPr/>
              <a:t>‹#›</a:t>
            </a:fld>
            <a:endParaRPr lang="es-MX"/>
          </a:p>
        </p:txBody>
      </p:sp>
      <p:sp>
        <p:nvSpPr>
          <p:cNvPr id="7" name="6 Título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69CAC65-2ECE-4D73-A7A8-7F57122FFC54}" type="datetimeFigureOut">
              <a:rPr lang="es-MX" smtClean="0"/>
              <a:pPr/>
              <a:t>8/11/17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60A3C27-2353-43EE-B349-F76440573968}" type="slidenum">
              <a:rPr lang="es-MX" smtClean="0"/>
              <a:pPr/>
              <a:t>‹#›</a:t>
            </a:fld>
            <a:endParaRPr lang="es-MX"/>
          </a:p>
        </p:txBody>
      </p:sp>
      <p:sp>
        <p:nvSpPr>
          <p:cNvPr id="7" name="6 Cheurón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7 Cheurón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69CAC65-2ECE-4D73-A7A8-7F57122FFC54}" type="datetimeFigureOut">
              <a:rPr lang="es-MX" smtClean="0"/>
              <a:pPr/>
              <a:t>8/11/17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60A3C27-2353-43EE-B349-F76440573968}" type="slidenum">
              <a:rPr lang="es-MX" smtClean="0"/>
              <a:pPr/>
              <a:t>‹#›</a:t>
            </a:fld>
            <a:endParaRPr lang="es-MX"/>
          </a:p>
        </p:txBody>
      </p:sp>
      <p:sp>
        <p:nvSpPr>
          <p:cNvPr id="8" name="7 Título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69CAC65-2ECE-4D73-A7A8-7F57122FFC54}" type="datetimeFigureOut">
              <a:rPr lang="es-MX" smtClean="0"/>
              <a:pPr/>
              <a:t>8/11/17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60A3C27-2353-43EE-B349-F76440573968}" type="slidenum">
              <a:rPr lang="es-MX" smtClean="0"/>
              <a:pPr/>
              <a:t>‹#›</a:t>
            </a:fld>
            <a:endParaRPr lang="es-MX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69CAC65-2ECE-4D73-A7A8-7F57122FFC54}" type="datetimeFigureOut">
              <a:rPr lang="es-MX" smtClean="0"/>
              <a:pPr/>
              <a:t>8/11/17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60A3C27-2353-43EE-B349-F76440573968}" type="slidenum">
              <a:rPr lang="es-MX" smtClean="0"/>
              <a:pPr/>
              <a:t>‹#›</a:t>
            </a:fld>
            <a:endParaRPr lang="es-MX"/>
          </a:p>
        </p:txBody>
      </p:sp>
      <p:sp>
        <p:nvSpPr>
          <p:cNvPr id="6" name="5 Título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69CAC65-2ECE-4D73-A7A8-7F57122FFC54}" type="datetimeFigureOut">
              <a:rPr lang="es-MX" smtClean="0"/>
              <a:pPr/>
              <a:t>8/11/17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60A3C27-2353-43EE-B349-F76440573968}" type="slidenum">
              <a:rPr lang="es-MX" smtClean="0"/>
              <a:pPr/>
              <a:t>‹#›</a:t>
            </a:fld>
            <a:endParaRPr lang="es-MX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169CAC65-2ECE-4D73-A7A8-7F57122FFC54}" type="datetimeFigureOut">
              <a:rPr lang="es-MX" smtClean="0"/>
              <a:pPr/>
              <a:t>8/11/17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60A3C27-2353-43EE-B349-F76440573968}" type="slidenum">
              <a:rPr lang="es-MX" smtClean="0"/>
              <a:pPr/>
              <a:t>‹#›</a:t>
            </a:fld>
            <a:endParaRPr lang="es-MX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169CAC65-2ECE-4D73-A7A8-7F57122FFC54}" type="datetimeFigureOut">
              <a:rPr lang="es-MX" smtClean="0"/>
              <a:pPr/>
              <a:t>8/11/17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60A3C27-2353-43EE-B349-F76440573968}" type="slidenum">
              <a:rPr lang="es-MX" smtClean="0"/>
              <a:pPr/>
              <a:t>‹#›</a:t>
            </a:fld>
            <a:endParaRPr lang="es-MX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8" name="7 Forma libre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8 Forma libre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9 Triángulo rectángulo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10 Conector recto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11 Cheurón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12 Cheurón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12 Forma libre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11 Forma libre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13 Triángulo rectángulo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14 Conector recto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8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0" name="29 Marcador de texto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169CAC65-2ECE-4D73-A7A8-7F57122FFC54}" type="datetimeFigureOut">
              <a:rPr lang="es-MX" smtClean="0"/>
              <a:pPr/>
              <a:t>8/11/17</a:t>
            </a:fld>
            <a:endParaRPr lang="es-MX"/>
          </a:p>
        </p:txBody>
      </p:sp>
      <p:sp>
        <p:nvSpPr>
          <p:cNvPr id="22" name="21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s-MX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760A3C27-2353-43EE-B349-F76440573968}" type="slidenum">
              <a:rPr lang="es-MX" smtClean="0"/>
              <a:pPr/>
              <a:t>‹#›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89" r:id="rId1"/>
    <p:sldLayoutId id="2147483890" r:id="rId2"/>
    <p:sldLayoutId id="2147483891" r:id="rId3"/>
    <p:sldLayoutId id="2147483892" r:id="rId4"/>
    <p:sldLayoutId id="2147483893" r:id="rId5"/>
    <p:sldLayoutId id="2147483894" r:id="rId6"/>
    <p:sldLayoutId id="2147483895" r:id="rId7"/>
    <p:sldLayoutId id="2147483896" r:id="rId8"/>
    <p:sldLayoutId id="2147483897" r:id="rId9"/>
    <p:sldLayoutId id="2147483898" r:id="rId10"/>
    <p:sldLayoutId id="2147483899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www.google.com/url?sa=i&amp;rct=j&amp;q=&amp;esrc=s&amp;source=images&amp;cd=&amp;cad=rja&amp;uact=8&amp;ved=0ahUKEwjZn_yB7vzUAhUTID4KHdhpA_oQjRwIBw&amp;url=http://www.freepik.com/free-icons/people&amp;psig=AFQjCNEJqCkwELcVkC0nMAs962mi7bDc3g&amp;ust=1499712346496247" TargetMode="External"/><Relationship Id="rId3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5436096" y="5733256"/>
            <a:ext cx="34417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200" b="1" dirty="0" smtClean="0"/>
              <a:t>Instituto de Líderes Cristianos</a:t>
            </a:r>
          </a:p>
          <a:p>
            <a:pPr algn="r"/>
            <a:r>
              <a:rPr lang="es-MX" sz="1200" i="1" dirty="0" smtClean="0"/>
              <a:t>Iglesia y Ministerio</a:t>
            </a:r>
            <a:endParaRPr lang="es-MX" sz="1200" dirty="0" smtClean="0"/>
          </a:p>
          <a:p>
            <a:pPr algn="r"/>
            <a:r>
              <a:rPr lang="es-MX" sz="1200" dirty="0" smtClean="0"/>
              <a:t>Maestra Gabriela Tijerina-Pike, </a:t>
            </a:r>
            <a:r>
              <a:rPr lang="es-MX" sz="1200" dirty="0" err="1" smtClean="0"/>
              <a:t>Ph.D.</a:t>
            </a:r>
            <a:endParaRPr lang="es-MX" sz="1200" dirty="0"/>
          </a:p>
        </p:txBody>
      </p:sp>
      <p:sp>
        <p:nvSpPr>
          <p:cNvPr id="8" name="7 CuadroTexto"/>
          <p:cNvSpPr txBox="1"/>
          <p:nvPr/>
        </p:nvSpPr>
        <p:spPr>
          <a:xfrm>
            <a:off x="1259632" y="1916832"/>
            <a:ext cx="7272808" cy="2800767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3500000" scaled="1"/>
            <a:tileRect/>
          </a:gradFill>
        </p:spPr>
        <p:txBody>
          <a:bodyPr wrap="square" rtlCol="0">
            <a:spAutoFit/>
          </a:bodyPr>
          <a:lstStyle/>
          <a:p>
            <a:endParaRPr lang="es-MX" sz="4400" b="1" dirty="0" smtClean="0"/>
          </a:p>
          <a:p>
            <a:pPr lvl="1"/>
            <a:endParaRPr lang="es-MX" sz="4400" b="1" dirty="0" smtClean="0"/>
          </a:p>
          <a:p>
            <a:pPr lvl="3" algn="ctr"/>
            <a:r>
              <a:rPr lang="es-MX" sz="4400" b="1" dirty="0" smtClean="0"/>
              <a:t>Lección 2. Tito   </a:t>
            </a:r>
          </a:p>
          <a:p>
            <a:pPr marL="742950" indent="-742950"/>
            <a:endParaRPr lang="es-MX" sz="4400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539552" y="548680"/>
            <a:ext cx="439248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4000" b="1" dirty="0" smtClean="0">
                <a:latin typeface="Arial Black" pitchFamily="34" charset="0"/>
              </a:rPr>
              <a:t>Pablo </a:t>
            </a:r>
          </a:p>
          <a:p>
            <a:r>
              <a:rPr lang="es-MX" sz="4000" b="1" dirty="0" smtClean="0">
                <a:latin typeface="Arial Black" pitchFamily="34" charset="0"/>
              </a:rPr>
              <a:t>y sus colaboradores</a:t>
            </a:r>
            <a:endParaRPr lang="es-MX" sz="4000" b="1" dirty="0">
              <a:latin typeface="Arial Black" pitchFamily="34" charset="0"/>
            </a:endParaRPr>
          </a:p>
        </p:txBody>
      </p:sp>
      <p:sp>
        <p:nvSpPr>
          <p:cNvPr id="3" name="2 Cerrar llave"/>
          <p:cNvSpPr/>
          <p:nvPr/>
        </p:nvSpPr>
        <p:spPr>
          <a:xfrm rot="5400000">
            <a:off x="4067944" y="260648"/>
            <a:ext cx="1512168" cy="5904656"/>
          </a:xfrm>
          <a:prstGeom prst="rightBrace">
            <a:avLst/>
          </a:prstGeom>
          <a:ln w="2540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4" name="3 CuadroTexto"/>
          <p:cNvSpPr txBox="1"/>
          <p:nvPr/>
        </p:nvSpPr>
        <p:spPr>
          <a:xfrm>
            <a:off x="1259632" y="4221088"/>
            <a:ext cx="7056784" cy="19236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3600" dirty="0" smtClean="0">
                <a:latin typeface="Arial Black" pitchFamily="34" charset="0"/>
              </a:rPr>
              <a:t>Entre 80 ó 90 colaboradores</a:t>
            </a:r>
          </a:p>
          <a:p>
            <a:pPr algn="ctr"/>
            <a:endParaRPr lang="es-MX" sz="1100" dirty="0" smtClean="0">
              <a:latin typeface="Arial Black" pitchFamily="34" charset="0"/>
            </a:endParaRPr>
          </a:p>
          <a:p>
            <a:pPr algn="ctr"/>
            <a:r>
              <a:rPr lang="es-MX" sz="3600" i="1" dirty="0" err="1" smtClean="0">
                <a:latin typeface="Arial Black" pitchFamily="34" charset="0"/>
              </a:rPr>
              <a:t>e.g.</a:t>
            </a:r>
            <a:r>
              <a:rPr lang="es-MX" sz="3600" i="1" dirty="0" smtClean="0">
                <a:latin typeface="Arial Black" pitchFamily="34" charset="0"/>
              </a:rPr>
              <a:t> </a:t>
            </a:r>
            <a:r>
              <a:rPr lang="es-MX" sz="3600" dirty="0" smtClean="0">
                <a:latin typeface="Arial Black" pitchFamily="34" charset="0"/>
              </a:rPr>
              <a:t>Romanos 16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5436096" y="5733256"/>
            <a:ext cx="34417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200" b="1" dirty="0" smtClean="0"/>
              <a:t>Instituto de Líderes Cristianos</a:t>
            </a:r>
          </a:p>
          <a:p>
            <a:pPr algn="r"/>
            <a:r>
              <a:rPr lang="es-MX" sz="1200" i="1" dirty="0" smtClean="0"/>
              <a:t>Iglesia y Ministerio</a:t>
            </a:r>
            <a:endParaRPr lang="es-MX" sz="1200" dirty="0" smtClean="0"/>
          </a:p>
          <a:p>
            <a:pPr algn="r"/>
            <a:r>
              <a:rPr lang="es-MX" sz="1200" dirty="0" smtClean="0"/>
              <a:t>Maestra Gabriela Tijerina-Pike, </a:t>
            </a:r>
            <a:r>
              <a:rPr lang="es-MX" sz="1200" dirty="0" err="1" smtClean="0"/>
              <a:t>Ph.D.</a:t>
            </a:r>
            <a:endParaRPr lang="es-MX" sz="1200" dirty="0"/>
          </a:p>
        </p:txBody>
      </p:sp>
      <p:sp>
        <p:nvSpPr>
          <p:cNvPr id="5" name="4 CuadroTexto"/>
          <p:cNvSpPr txBox="1"/>
          <p:nvPr/>
        </p:nvSpPr>
        <p:spPr>
          <a:xfrm>
            <a:off x="251520" y="260648"/>
            <a:ext cx="345638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4400" b="1" dirty="0" smtClean="0"/>
              <a:t>Pablo y Tito</a:t>
            </a:r>
            <a:endParaRPr lang="es-MX" sz="4400" dirty="0"/>
          </a:p>
        </p:txBody>
      </p:sp>
      <p:cxnSp>
        <p:nvCxnSpPr>
          <p:cNvPr id="12" name="11 Conector recto"/>
          <p:cNvCxnSpPr/>
          <p:nvPr/>
        </p:nvCxnSpPr>
        <p:spPr>
          <a:xfrm>
            <a:off x="2483768" y="1412776"/>
            <a:ext cx="0" cy="2952328"/>
          </a:xfrm>
          <a:prstGeom prst="line">
            <a:avLst/>
          </a:prstGeom>
          <a:ln w="412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15 Conector recto"/>
          <p:cNvCxnSpPr/>
          <p:nvPr/>
        </p:nvCxnSpPr>
        <p:spPr>
          <a:xfrm flipH="1">
            <a:off x="2411760" y="4437112"/>
            <a:ext cx="5149080" cy="0"/>
          </a:xfrm>
          <a:prstGeom prst="line">
            <a:avLst/>
          </a:prstGeom>
          <a:ln w="412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18 CuadroTexto"/>
          <p:cNvSpPr txBox="1"/>
          <p:nvPr/>
        </p:nvSpPr>
        <p:spPr>
          <a:xfrm rot="16200000">
            <a:off x="708248" y="2540224"/>
            <a:ext cx="244827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4400" b="1" dirty="0" smtClean="0"/>
              <a:t>Número</a:t>
            </a:r>
            <a:endParaRPr lang="es-MX" sz="4400" dirty="0"/>
          </a:p>
        </p:txBody>
      </p:sp>
      <p:sp>
        <p:nvSpPr>
          <p:cNvPr id="20" name="19 CuadroTexto"/>
          <p:cNvSpPr txBox="1"/>
          <p:nvPr/>
        </p:nvSpPr>
        <p:spPr>
          <a:xfrm>
            <a:off x="3059832" y="4581128"/>
            <a:ext cx="417646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4400" b="1" dirty="0" smtClean="0"/>
              <a:t>Entendimiento</a:t>
            </a:r>
            <a:endParaRPr lang="es-MX" sz="4400" dirty="0"/>
          </a:p>
        </p:txBody>
      </p:sp>
      <p:cxnSp>
        <p:nvCxnSpPr>
          <p:cNvPr id="22" name="21 Conector recto de flecha"/>
          <p:cNvCxnSpPr/>
          <p:nvPr/>
        </p:nvCxnSpPr>
        <p:spPr>
          <a:xfrm flipV="1">
            <a:off x="2483768" y="2060848"/>
            <a:ext cx="3816424" cy="2268252"/>
          </a:xfrm>
          <a:prstGeom prst="straightConnector1">
            <a:avLst/>
          </a:prstGeom>
          <a:ln w="1905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22 Elipse"/>
          <p:cNvSpPr/>
          <p:nvPr/>
        </p:nvSpPr>
        <p:spPr>
          <a:xfrm>
            <a:off x="2411760" y="4149080"/>
            <a:ext cx="288032" cy="36004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pic>
        <p:nvPicPr>
          <p:cNvPr id="21" name="Picture 2" descr="Resultado de imagen para image of person silhouette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635896" y="1124744"/>
            <a:ext cx="1058838" cy="1058838"/>
          </a:xfrm>
          <a:prstGeom prst="rect">
            <a:avLst/>
          </a:prstGeom>
          <a:noFill/>
        </p:spPr>
      </p:pic>
      <p:pic>
        <p:nvPicPr>
          <p:cNvPr id="13" name="Picture 2" descr="Resultado de imagen para image of person silhouette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1520" y="4293096"/>
            <a:ext cx="1058838" cy="105883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5436096" y="5733256"/>
            <a:ext cx="34417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200" b="1" dirty="0" smtClean="0"/>
              <a:t>Instituto de Líderes Cristianos</a:t>
            </a:r>
          </a:p>
          <a:p>
            <a:pPr algn="r"/>
            <a:r>
              <a:rPr lang="es-MX" sz="1200" i="1" dirty="0" smtClean="0"/>
              <a:t>Iglesia y Ministerio</a:t>
            </a:r>
            <a:endParaRPr lang="es-MX" sz="1200" dirty="0" smtClean="0"/>
          </a:p>
          <a:p>
            <a:pPr algn="r"/>
            <a:r>
              <a:rPr lang="es-MX" sz="1200" dirty="0" smtClean="0"/>
              <a:t>Maestra Gabriela Tijerina-Pike, </a:t>
            </a:r>
            <a:r>
              <a:rPr lang="es-MX" sz="1200" dirty="0" err="1" smtClean="0"/>
              <a:t>Ph.D.</a:t>
            </a:r>
            <a:endParaRPr lang="es-MX" sz="1200" dirty="0"/>
          </a:p>
        </p:txBody>
      </p:sp>
      <p:sp>
        <p:nvSpPr>
          <p:cNvPr id="5" name="4 CuadroTexto"/>
          <p:cNvSpPr txBox="1"/>
          <p:nvPr/>
        </p:nvSpPr>
        <p:spPr>
          <a:xfrm>
            <a:off x="251520" y="332656"/>
            <a:ext cx="889248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4400" b="1" dirty="0" smtClean="0"/>
              <a:t>Tito</a:t>
            </a:r>
            <a:endParaRPr lang="es-MX" sz="6000" b="1" dirty="0" smtClean="0"/>
          </a:p>
        </p:txBody>
      </p:sp>
      <p:sp>
        <p:nvSpPr>
          <p:cNvPr id="62466" name="AutoShape 2" descr="Resultado de imagen para images church"/>
          <p:cNvSpPr>
            <a:spLocks noChangeAspect="1" noChangeArrowheads="1"/>
          </p:cNvSpPr>
          <p:nvPr/>
        </p:nvSpPr>
        <p:spPr bwMode="auto">
          <a:xfrm>
            <a:off x="0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62468" name="AutoShape 4" descr="Resultado de imagen para images church"/>
          <p:cNvSpPr>
            <a:spLocks noChangeAspect="1" noChangeArrowheads="1"/>
          </p:cNvSpPr>
          <p:nvPr/>
        </p:nvSpPr>
        <p:spPr bwMode="auto">
          <a:xfrm>
            <a:off x="0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62470" name="AutoShape 6" descr="Resultado de imagen para images church"/>
          <p:cNvSpPr>
            <a:spLocks noChangeAspect="1" noChangeArrowheads="1"/>
          </p:cNvSpPr>
          <p:nvPr/>
        </p:nvSpPr>
        <p:spPr bwMode="auto">
          <a:xfrm>
            <a:off x="0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12" name="11 Rectángulo"/>
          <p:cNvSpPr/>
          <p:nvPr/>
        </p:nvSpPr>
        <p:spPr>
          <a:xfrm>
            <a:off x="395536" y="1196752"/>
            <a:ext cx="8208912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q"/>
            </a:pPr>
            <a:r>
              <a:rPr lang="en-US" sz="3600" b="1" dirty="0" smtClean="0"/>
              <a:t> </a:t>
            </a:r>
            <a:r>
              <a:rPr lang="en-US" sz="3600" b="1" dirty="0" err="1" smtClean="0">
                <a:latin typeface="Arial Black" pitchFamily="34" charset="0"/>
              </a:rPr>
              <a:t>Gentil</a:t>
            </a:r>
            <a:r>
              <a:rPr lang="en-US" sz="3600" b="1" dirty="0" smtClean="0"/>
              <a:t>, </a:t>
            </a:r>
            <a:r>
              <a:rPr lang="en-US" sz="3600" b="1" dirty="0" err="1" smtClean="0"/>
              <a:t>Gálatas</a:t>
            </a:r>
            <a:r>
              <a:rPr lang="en-US" sz="3600" b="1" dirty="0" smtClean="0"/>
              <a:t> 2:1-5</a:t>
            </a:r>
          </a:p>
          <a:p>
            <a:pPr>
              <a:buFont typeface="Wingdings" pitchFamily="2" charset="2"/>
              <a:buChar char="q"/>
            </a:pPr>
            <a:r>
              <a:rPr lang="en-US" sz="3600" b="1" dirty="0" smtClean="0"/>
              <a:t> </a:t>
            </a:r>
            <a:r>
              <a:rPr lang="en-US" sz="3600" b="1" dirty="0" err="1" smtClean="0">
                <a:latin typeface="Arial Black" pitchFamily="34" charset="0"/>
              </a:rPr>
              <a:t>Compañero</a:t>
            </a:r>
            <a:r>
              <a:rPr lang="en-US" sz="3600" b="1" dirty="0" smtClean="0">
                <a:latin typeface="Arial Black" pitchFamily="34" charset="0"/>
              </a:rPr>
              <a:t> y </a:t>
            </a:r>
            <a:r>
              <a:rPr lang="en-US" sz="3600" b="1" dirty="0" err="1" smtClean="0">
                <a:latin typeface="Arial Black" pitchFamily="34" charset="0"/>
              </a:rPr>
              <a:t>colaborador</a:t>
            </a:r>
            <a:r>
              <a:rPr lang="en-US" sz="3600" b="1" dirty="0" smtClean="0">
                <a:latin typeface="Arial Black" pitchFamily="34" charset="0"/>
              </a:rPr>
              <a:t> en el la </a:t>
            </a:r>
            <a:r>
              <a:rPr lang="en-US" sz="3600" b="1" dirty="0" err="1" smtClean="0">
                <a:latin typeface="Arial Black" pitchFamily="34" charset="0"/>
              </a:rPr>
              <a:t>iglesia</a:t>
            </a:r>
            <a:r>
              <a:rPr lang="en-US" sz="3600" b="1" dirty="0" smtClean="0">
                <a:latin typeface="Arial Black" pitchFamily="34" charset="0"/>
              </a:rPr>
              <a:t> en </a:t>
            </a:r>
            <a:r>
              <a:rPr lang="en-US" sz="3600" b="1" dirty="0" err="1" smtClean="0">
                <a:latin typeface="Arial Black" pitchFamily="34" charset="0"/>
              </a:rPr>
              <a:t>Corinto</a:t>
            </a:r>
            <a:r>
              <a:rPr lang="en-US" sz="3600" b="1" dirty="0" smtClean="0"/>
              <a:t>, 2 </a:t>
            </a:r>
            <a:r>
              <a:rPr lang="en-US" sz="3600" b="1" dirty="0" err="1" smtClean="0"/>
              <a:t>Corintios</a:t>
            </a:r>
            <a:r>
              <a:rPr lang="en-US" sz="3600" b="1" dirty="0" smtClean="0"/>
              <a:t> 2:12-13; 7:6-7, 13-14; 8:6, 16-17, 23)</a:t>
            </a:r>
          </a:p>
          <a:p>
            <a:pPr>
              <a:buFont typeface="Wingdings" pitchFamily="2" charset="2"/>
              <a:buChar char="q"/>
            </a:pPr>
            <a:r>
              <a:rPr lang="en-US" sz="3600" b="1" dirty="0" err="1" smtClean="0">
                <a:latin typeface="Arial Black" pitchFamily="34" charset="0"/>
              </a:rPr>
              <a:t>Comisionado</a:t>
            </a:r>
            <a:r>
              <a:rPr lang="en-US" sz="3600" b="1" dirty="0" smtClean="0">
                <a:latin typeface="Arial Black" pitchFamily="34" charset="0"/>
              </a:rPr>
              <a:t> de Pablo</a:t>
            </a:r>
            <a:r>
              <a:rPr lang="en-US" sz="3600" b="1" dirty="0" smtClean="0"/>
              <a:t>, </a:t>
            </a:r>
          </a:p>
          <a:p>
            <a:r>
              <a:rPr lang="en-US" sz="3600" b="1" dirty="0" smtClean="0"/>
              <a:t>2 </a:t>
            </a:r>
            <a:r>
              <a:rPr lang="en-US" sz="3600" b="1" dirty="0" err="1" smtClean="0"/>
              <a:t>Timoteo</a:t>
            </a:r>
            <a:r>
              <a:rPr lang="en-US" sz="3600" b="1" dirty="0" smtClean="0"/>
              <a:t> 4:10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2 Conector recto de flecha"/>
          <p:cNvCxnSpPr/>
          <p:nvPr/>
        </p:nvCxnSpPr>
        <p:spPr>
          <a:xfrm flipV="1">
            <a:off x="1043608" y="1556792"/>
            <a:ext cx="7416824" cy="72008"/>
          </a:xfrm>
          <a:prstGeom prst="straightConnector1">
            <a:avLst/>
          </a:prstGeom>
          <a:ln w="1905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3 CuadroTexto"/>
          <p:cNvSpPr txBox="1"/>
          <p:nvPr/>
        </p:nvSpPr>
        <p:spPr>
          <a:xfrm>
            <a:off x="6660232" y="3284984"/>
            <a:ext cx="187220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b="1" dirty="0" smtClean="0"/>
              <a:t>Año 66</a:t>
            </a:r>
          </a:p>
          <a:p>
            <a:pPr>
              <a:buFont typeface="Arial" pitchFamily="34" charset="0"/>
              <a:buChar char="•"/>
            </a:pPr>
            <a:r>
              <a:rPr lang="es-MX" dirty="0" smtClean="0"/>
              <a:t>Pablo escribe </a:t>
            </a:r>
          </a:p>
          <a:p>
            <a:r>
              <a:rPr lang="es-MX" dirty="0" smtClean="0"/>
              <a:t>a Tito</a:t>
            </a:r>
            <a:endParaRPr lang="es-MX" dirty="0"/>
          </a:p>
        </p:txBody>
      </p:sp>
      <p:sp>
        <p:nvSpPr>
          <p:cNvPr id="6" name="5 CuadroTexto"/>
          <p:cNvSpPr txBox="1"/>
          <p:nvPr/>
        </p:nvSpPr>
        <p:spPr>
          <a:xfrm>
            <a:off x="2771800" y="3645024"/>
            <a:ext cx="187220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b="1" dirty="0" smtClean="0"/>
              <a:t>Año 54</a:t>
            </a:r>
          </a:p>
          <a:p>
            <a:pPr>
              <a:buFont typeface="Arial" pitchFamily="34" charset="0"/>
              <a:buChar char="•"/>
            </a:pPr>
            <a:r>
              <a:rPr lang="es-MX" dirty="0" smtClean="0"/>
              <a:t>Pablo escribe </a:t>
            </a:r>
          </a:p>
          <a:p>
            <a:r>
              <a:rPr lang="es-MX" dirty="0" smtClean="0"/>
              <a:t>1 Corintios,</a:t>
            </a:r>
          </a:p>
          <a:p>
            <a:pPr>
              <a:buFont typeface="Arial" pitchFamily="34" charset="0"/>
              <a:buChar char="•"/>
            </a:pPr>
            <a:r>
              <a:rPr lang="es-MX" dirty="0" smtClean="0"/>
              <a:t>Tito lleva la carta</a:t>
            </a:r>
            <a:endParaRPr lang="es-MX" dirty="0"/>
          </a:p>
        </p:txBody>
      </p:sp>
      <p:sp>
        <p:nvSpPr>
          <p:cNvPr id="7" name="6 CuadroTexto"/>
          <p:cNvSpPr txBox="1"/>
          <p:nvPr/>
        </p:nvSpPr>
        <p:spPr>
          <a:xfrm>
            <a:off x="4788024" y="2132856"/>
            <a:ext cx="187220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b="1" dirty="0" smtClean="0"/>
              <a:t>Año 57</a:t>
            </a:r>
          </a:p>
          <a:p>
            <a:pPr>
              <a:buFont typeface="Arial" pitchFamily="34" charset="0"/>
              <a:buChar char="•"/>
            </a:pPr>
            <a:r>
              <a:rPr lang="es-MX" dirty="0" smtClean="0"/>
              <a:t>Pablo escribe </a:t>
            </a:r>
          </a:p>
          <a:p>
            <a:r>
              <a:rPr lang="es-MX" dirty="0" smtClean="0"/>
              <a:t>2 Corintios</a:t>
            </a:r>
          </a:p>
          <a:p>
            <a:pPr>
              <a:buFont typeface="Arial" pitchFamily="34" charset="0"/>
              <a:buChar char="•"/>
            </a:pPr>
            <a:r>
              <a:rPr lang="es-MX" dirty="0" smtClean="0"/>
              <a:t>Tito lleva la carta</a:t>
            </a:r>
            <a:endParaRPr lang="es-MX" dirty="0"/>
          </a:p>
        </p:txBody>
      </p:sp>
      <p:sp>
        <p:nvSpPr>
          <p:cNvPr id="8" name="7 CuadroTexto"/>
          <p:cNvSpPr txBox="1"/>
          <p:nvPr/>
        </p:nvSpPr>
        <p:spPr>
          <a:xfrm>
            <a:off x="827584" y="2204864"/>
            <a:ext cx="187220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b="1" dirty="0" smtClean="0"/>
              <a:t>Año 49</a:t>
            </a:r>
          </a:p>
          <a:p>
            <a:pPr>
              <a:buFont typeface="Arial" pitchFamily="34" charset="0"/>
              <a:buChar char="•"/>
            </a:pPr>
            <a:r>
              <a:rPr lang="es-MX" dirty="0" smtClean="0"/>
              <a:t>Pablo viaja a Jerusalén con Tito</a:t>
            </a:r>
            <a:endParaRPr lang="es-MX" dirty="0"/>
          </a:p>
        </p:txBody>
      </p:sp>
      <p:sp>
        <p:nvSpPr>
          <p:cNvPr id="9" name="8 CuadroTexto"/>
          <p:cNvSpPr txBox="1"/>
          <p:nvPr/>
        </p:nvSpPr>
        <p:spPr>
          <a:xfrm>
            <a:off x="3347864" y="692696"/>
            <a:ext cx="244827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3200" b="1" dirty="0" smtClean="0"/>
              <a:t>Siglo I</a:t>
            </a:r>
            <a:endParaRPr lang="es-MX" sz="3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Cinta hacia arriba"/>
          <p:cNvSpPr/>
          <p:nvPr/>
        </p:nvSpPr>
        <p:spPr>
          <a:xfrm>
            <a:off x="539552" y="1196752"/>
            <a:ext cx="8244408" cy="2592288"/>
          </a:xfrm>
          <a:prstGeom prst="ribbon2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4" name="3 CuadroTexto"/>
          <p:cNvSpPr txBox="1"/>
          <p:nvPr/>
        </p:nvSpPr>
        <p:spPr>
          <a:xfrm>
            <a:off x="5436096" y="5733256"/>
            <a:ext cx="34417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200" b="1" dirty="0" smtClean="0"/>
              <a:t>Instituto de Líderes Cristianos</a:t>
            </a:r>
          </a:p>
          <a:p>
            <a:pPr algn="r"/>
            <a:r>
              <a:rPr lang="es-MX" sz="1200" i="1" dirty="0" smtClean="0"/>
              <a:t>Iglesia y Ministerio</a:t>
            </a:r>
            <a:endParaRPr lang="es-MX" sz="1200" dirty="0" smtClean="0"/>
          </a:p>
          <a:p>
            <a:pPr algn="r"/>
            <a:r>
              <a:rPr lang="es-MX" sz="1200" dirty="0" smtClean="0"/>
              <a:t>Maestra Gabriela Tijerina-Pike, </a:t>
            </a:r>
            <a:r>
              <a:rPr lang="es-MX" sz="1200" dirty="0" err="1" smtClean="0"/>
              <a:t>Ph.D.</a:t>
            </a:r>
            <a:endParaRPr lang="es-MX" sz="1200" dirty="0"/>
          </a:p>
        </p:txBody>
      </p:sp>
      <p:sp>
        <p:nvSpPr>
          <p:cNvPr id="5" name="4 CuadroTexto"/>
          <p:cNvSpPr txBox="1"/>
          <p:nvPr/>
        </p:nvSpPr>
        <p:spPr>
          <a:xfrm>
            <a:off x="251520" y="332656"/>
            <a:ext cx="8892480" cy="2369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4400" b="1" dirty="0" smtClean="0"/>
              <a:t>   Tito</a:t>
            </a:r>
          </a:p>
          <a:p>
            <a:endParaRPr lang="es-MX" sz="4400" dirty="0" smtClean="0"/>
          </a:p>
          <a:p>
            <a:pPr algn="ctr"/>
            <a:r>
              <a:rPr lang="es-MX" sz="6000" b="1" dirty="0" smtClean="0">
                <a:latin typeface="Arial Black" pitchFamily="34" charset="0"/>
              </a:rPr>
              <a:t>Discípulo</a:t>
            </a:r>
          </a:p>
        </p:txBody>
      </p:sp>
      <p:sp>
        <p:nvSpPr>
          <p:cNvPr id="7" name="6 Doble onda"/>
          <p:cNvSpPr/>
          <p:nvPr/>
        </p:nvSpPr>
        <p:spPr>
          <a:xfrm>
            <a:off x="1259632" y="2780928"/>
            <a:ext cx="6912768" cy="2088232"/>
          </a:xfrm>
          <a:prstGeom prst="doubleWav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6000" dirty="0" smtClean="0">
                <a:latin typeface="Arial Black" pitchFamily="34" charset="0"/>
              </a:rPr>
              <a:t>Siervo</a:t>
            </a:r>
            <a:endParaRPr lang="es-MX" sz="6000" dirty="0"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683568" y="908720"/>
            <a:ext cx="6380273" cy="378565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6000" dirty="0" smtClean="0"/>
              <a:t>Tarea:</a:t>
            </a:r>
          </a:p>
          <a:p>
            <a:endParaRPr lang="es-MX" sz="6000" dirty="0" smtClean="0"/>
          </a:p>
          <a:p>
            <a:r>
              <a:rPr lang="es-MX" sz="6000" dirty="0" smtClean="0"/>
              <a:t>Leer 1 Corintios </a:t>
            </a:r>
          </a:p>
          <a:p>
            <a:r>
              <a:rPr lang="es-MX" sz="6000" dirty="0" smtClean="0"/>
              <a:t>y 2 Corintios</a:t>
            </a:r>
            <a:endParaRPr lang="es-MX" sz="6000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urrencia">
  <a:themeElements>
    <a:clrScheme name="Urbano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Concurrencia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urrencia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451</TotalTime>
  <Words>189</Words>
  <Application>Microsoft Macintosh PowerPoint</Application>
  <PresentationFormat>On-screen Show (4:3)</PresentationFormat>
  <Paragraphs>50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Concurrencia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Gabriela Tijerina</dc:creator>
  <cp:lastModifiedBy>Wally</cp:lastModifiedBy>
  <cp:revision>84</cp:revision>
  <dcterms:created xsi:type="dcterms:W3CDTF">2017-07-09T16:48:22Z</dcterms:created>
  <dcterms:modified xsi:type="dcterms:W3CDTF">2017-08-11T20:16:30Z</dcterms:modified>
</cp:coreProperties>
</file>