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3" r:id="rId3"/>
    <p:sldId id="273" r:id="rId4"/>
    <p:sldId id="303" r:id="rId5"/>
    <p:sldId id="308" r:id="rId6"/>
    <p:sldId id="294" r:id="rId7"/>
    <p:sldId id="307" r:id="rId8"/>
    <p:sldId id="288" r:id="rId9"/>
    <p:sldId id="309" r:id="rId10"/>
    <p:sldId id="306" r:id="rId11"/>
    <p:sldId id="305" r:id="rId12"/>
    <p:sldId id="304" r:id="rId13"/>
    <p:sldId id="274" r:id="rId14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4660"/>
  </p:normalViewPr>
  <p:slideViewPr>
    <p:cSldViewPr>
      <p:cViewPr varScale="1">
        <p:scale>
          <a:sx n="107" d="100"/>
          <a:sy n="107" d="100"/>
        </p:scale>
        <p:origin x="193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6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76800" y="4726267"/>
            <a:ext cx="44529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Подолання</a:t>
            </a:r>
          </a:p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темної сторони лідерства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«Вчись керувати»</a:t>
            </a:r>
          </a:p>
          <a:p>
            <a:r>
              <a:rPr lang="uk" sz="3200" b="1" dirty="0">
                <a:solidFill>
                  <a:srgbClr val="FF0000"/>
                </a:solidFill>
              </a:rPr>
              <a:t>  Відео 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Чиніть опір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отрут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нереалістичних   очікувань ;</a:t>
            </a:r>
          </a:p>
          <a:p>
            <a:pPr marL="571500" indent="-571500">
              <a:buFontTx/>
              <a:buChar char="-"/>
            </a:pP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643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Чиніть опір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отрут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нереалістичних   очікувань ;</a:t>
            </a:r>
          </a:p>
          <a:p>
            <a:pPr marL="571500" indent="-571500">
              <a:buFontTx/>
              <a:buChar char="-"/>
            </a:pP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71500" indent="-571500">
              <a:buFontTx/>
              <a:buChar char="-"/>
            </a:pP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Духовний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партнер;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0583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Чиніть опір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отрут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нереалістичних   очікувань ;</a:t>
            </a:r>
          </a:p>
          <a:p>
            <a:pPr marL="571500" indent="-571500">
              <a:buFontTx/>
              <a:buChar char="-"/>
            </a:pP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71500" indent="-571500">
              <a:buFontTx/>
              <a:buChar char="-"/>
            </a:pPr>
            <a:r>
              <a:rPr lang="u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Духовний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партнер;</a:t>
            </a:r>
          </a:p>
          <a:p>
            <a:pPr marL="571500" indent="-571500">
              <a:buFontTx/>
              <a:buChar char="-"/>
            </a:pP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Поставте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перед собою мету прагнути до упокорення,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прозорости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правдивости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0880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81000"/>
            <a:ext cx="8534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Коринтян 10:12-14</a:t>
            </a:r>
          </a:p>
          <a:p>
            <a:endParaRPr lang="uk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4400" dirty="0"/>
              <a:t>«Усе це трапилось з ними, як приклади, а написане нам на науку, бо за нашого часу кінець віку прийшов. Тому то, хто думає, ніби стоїть він, нехай стережеться, щоб не впасти!».</a:t>
            </a:r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412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062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B9248A6-6C99-45A5-B961-82EA25499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7675"/>
            <a:ext cx="9144000" cy="59626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Чиніть опір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отрут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нереалістичних   очікувань 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6642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8392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5400" dirty="0"/>
              <a:t>1 Коринтян 4:1-4</a:t>
            </a:r>
          </a:p>
          <a:p>
            <a:endParaRPr lang="en-US" sz="2400" dirty="0"/>
          </a:p>
          <a:p>
            <a:r>
              <a:rPr lang="uk-UA" sz="3600" dirty="0"/>
              <a:t>«</a:t>
            </a:r>
            <a:r>
              <a:rPr lang="uk-UA" sz="3600" b="1" dirty="0"/>
              <a:t>Нехай кожен нас так уважає, якби служителів Христових і </a:t>
            </a:r>
            <a:r>
              <a:rPr lang="uk-UA" sz="3600" b="1" dirty="0" err="1"/>
              <a:t>доморядників</a:t>
            </a:r>
            <a:r>
              <a:rPr lang="uk-UA" sz="3600" b="1" dirty="0"/>
              <a:t> Божих таємниць; а що ще </a:t>
            </a:r>
            <a:r>
              <a:rPr lang="uk-UA" sz="3600" b="1" dirty="0" err="1"/>
              <a:t>шукається</a:t>
            </a:r>
            <a:r>
              <a:rPr lang="uk-UA" sz="3600" b="1" dirty="0"/>
              <a:t> в </a:t>
            </a:r>
            <a:r>
              <a:rPr lang="uk-UA" sz="3600" b="1" dirty="0" err="1"/>
              <a:t>доморядниках</a:t>
            </a:r>
            <a:r>
              <a:rPr lang="uk-UA" sz="3600" b="1" dirty="0"/>
              <a:t>, щоб кожен був знайдений вірним. А для мене то найменше, щоб судили мене ви чи суд людський, бо я й сам не суджу себе. Я бо проти себе нічого не знаю, але цим не виправдуюсь; Той же, Хто судить мене, то Господь.</a:t>
            </a:r>
            <a:r>
              <a:rPr lang="uk-UA" sz="3600" dirty="0"/>
              <a:t>».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0600"/>
            <a:ext cx="916192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Визнайте, що у вас є темна сторона;</a:t>
            </a:r>
          </a:p>
          <a:p>
            <a:pPr marL="571500" indent="-571500">
              <a:buFontTx/>
              <a:buChar char="-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Чесно проаналізуйте своє минуле ;</a:t>
            </a:r>
          </a:p>
          <a:p>
            <a:pPr marL="571500" indent="-571500">
              <a:buFontTx/>
              <a:buChar char="-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Чиніть опір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отрут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нереалістичних   очікувань ;</a:t>
            </a:r>
          </a:p>
          <a:p>
            <a:pPr marL="571500" indent="-571500">
              <a:buFontTx/>
              <a:buChar char="-"/>
            </a:pPr>
            <a:endParaRPr lang="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E551E-42A1-419F-93C5-DC8B2ADC1843}"/>
              </a:ext>
            </a:extLst>
          </p:cNvPr>
          <p:cNvSpPr txBox="1"/>
          <p:nvPr/>
        </p:nvSpPr>
        <p:spPr>
          <a:xfrm>
            <a:off x="-76201" y="17929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Що ви можете зробити з цього приводу?</a:t>
            </a:r>
            <a:endParaRPr lang="en-US" sz="1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437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30250</TotalTime>
  <Words>388</Words>
  <Application>Microsoft Office PowerPoint</Application>
  <PresentationFormat>Экран (4:3)</PresentationFormat>
  <Paragraphs>69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46</cp:revision>
  <cp:lastPrinted>2016-07-08T14:19:14Z</cp:lastPrinted>
  <dcterms:created xsi:type="dcterms:W3CDTF">2016-06-02T20:10:49Z</dcterms:created>
  <dcterms:modified xsi:type="dcterms:W3CDTF">2023-05-05T08:36:48Z</dcterms:modified>
</cp:coreProperties>
</file>