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65" r:id="rId4"/>
    <p:sldId id="266" r:id="rId5"/>
    <p:sldId id="270" r:id="rId6"/>
    <p:sldId id="267" r:id="rId7"/>
    <p:sldId id="269" r:id="rId8"/>
    <p:sldId id="271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Henry Reyenga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93078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a One-</a:t>
            </a:r>
            <a:r>
              <a:rPr lang="en-US" dirty="0"/>
              <a:t>U</a:t>
            </a:r>
            <a:r>
              <a:rPr lang="en-US" dirty="0" smtClean="0"/>
              <a:t>p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10:32</a:t>
            </a:r>
            <a:r>
              <a:rPr lang="en-US" dirty="0"/>
              <a:t>    </a:t>
            </a:r>
            <a:r>
              <a:rPr lang="en-US" dirty="0" smtClean="0"/>
              <a:t>The </a:t>
            </a:r>
            <a:r>
              <a:rPr lang="en-US" dirty="0"/>
              <a:t>lips of the righteous know what is fitting</a:t>
            </a:r>
            <a:r>
              <a:rPr lang="en-US" dirty="0" smtClean="0"/>
              <a:t>, but </a:t>
            </a:r>
            <a:r>
              <a:rPr lang="en-US" dirty="0"/>
              <a:t>the mouth of the wicked only what is perverse.</a:t>
            </a:r>
          </a:p>
        </p:txBody>
      </p:sp>
    </p:spTree>
    <p:extLst>
      <p:ext uri="{BB962C8B-B14F-4D97-AF65-F5344CB8AC3E}">
        <p14:creationId xmlns:p14="http://schemas.microsoft.com/office/powerpoint/2010/main" val="101148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Being a Dream Stealer or Dream Puffer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13</a:t>
            </a:r>
            <a:r>
              <a:rPr lang="en-US" b="1" dirty="0"/>
              <a:t>:12</a:t>
            </a:r>
            <a:r>
              <a:rPr lang="en-US" dirty="0"/>
              <a:t>   </a:t>
            </a:r>
            <a:r>
              <a:rPr lang="en-US" dirty="0" smtClean="0"/>
              <a:t>Hope </a:t>
            </a:r>
            <a:r>
              <a:rPr lang="en-US" dirty="0"/>
              <a:t>deferred makes the heart sick</a:t>
            </a:r>
            <a:r>
              <a:rPr lang="en-US" dirty="0" smtClean="0"/>
              <a:t>,  but </a:t>
            </a:r>
            <a:r>
              <a:rPr lang="en-US" dirty="0"/>
              <a:t>a longing fulfilled is a tree of life.</a:t>
            </a:r>
          </a:p>
        </p:txBody>
      </p:sp>
    </p:spTree>
    <p:extLst>
      <p:ext uri="{BB962C8B-B14F-4D97-AF65-F5344CB8AC3E}">
        <p14:creationId xmlns:p14="http://schemas.microsoft.com/office/powerpoint/2010/main" val="70613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People a Hard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3: 30 </a:t>
            </a:r>
            <a:r>
              <a:rPr lang="en-US" dirty="0"/>
              <a:t>	Do not accuse a man for no reason</a:t>
            </a:r>
            <a:r>
              <a:rPr lang="en-US" dirty="0" smtClean="0"/>
              <a:t>—when </a:t>
            </a:r>
            <a:r>
              <a:rPr lang="en-US" dirty="0"/>
              <a:t>he has done you no harm.</a:t>
            </a:r>
          </a:p>
        </p:txBody>
      </p:sp>
    </p:spTree>
    <p:extLst>
      <p:ext uri="{BB962C8B-B14F-4D97-AF65-F5344CB8AC3E}">
        <p14:creationId xmlns:p14="http://schemas.microsoft.com/office/powerpoint/2010/main" val="994959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Keeping Your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. </a:t>
            </a:r>
            <a:r>
              <a:rPr lang="en-US" b="1" dirty="0"/>
              <a:t>3:3</a:t>
            </a:r>
            <a:r>
              <a:rPr lang="en-US" dirty="0"/>
              <a:t>    </a:t>
            </a:r>
            <a:r>
              <a:rPr lang="en-US" dirty="0" smtClean="0"/>
              <a:t>Let </a:t>
            </a:r>
            <a:r>
              <a:rPr lang="en-US" dirty="0"/>
              <a:t>love and </a:t>
            </a:r>
            <a:r>
              <a:rPr lang="en-US" dirty="0" smtClean="0"/>
              <a:t> faithfulness never </a:t>
            </a:r>
            <a:r>
              <a:rPr lang="en-US" dirty="0"/>
              <a:t>leave you</a:t>
            </a:r>
            <a:r>
              <a:rPr lang="en-US" dirty="0" smtClean="0"/>
              <a:t>; bind </a:t>
            </a:r>
            <a:r>
              <a:rPr lang="en-US" dirty="0"/>
              <a:t>them around your neck</a:t>
            </a:r>
            <a:r>
              <a:rPr lang="en-US" dirty="0" smtClean="0"/>
              <a:t>, write </a:t>
            </a:r>
            <a:r>
              <a:rPr lang="en-US" dirty="0"/>
              <a:t>them on the tablet of your heart.</a:t>
            </a:r>
          </a:p>
        </p:txBody>
      </p:sp>
    </p:spTree>
    <p:extLst>
      <p:ext uri="{BB962C8B-B14F-4D97-AF65-F5344CB8AC3E}">
        <p14:creationId xmlns:p14="http://schemas.microsoft.com/office/powerpoint/2010/main" val="4281564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Manipulating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3:28 </a:t>
            </a:r>
            <a:r>
              <a:rPr lang="en-US" dirty="0"/>
              <a:t>	Do not say to your neighbor</a:t>
            </a:r>
            <a:r>
              <a:rPr lang="en-US" dirty="0" smtClean="0"/>
              <a:t>, “</a:t>
            </a:r>
            <a:r>
              <a:rPr lang="en-US" dirty="0"/>
              <a:t>Come back later; I’ll give it tomorrow”</a:t>
            </a:r>
            <a:r>
              <a:rPr lang="en-US" dirty="0" smtClean="0"/>
              <a:t>— when </a:t>
            </a:r>
            <a:r>
              <a:rPr lang="en-US" dirty="0"/>
              <a:t>you now have it with you.</a:t>
            </a:r>
          </a:p>
        </p:txBody>
      </p:sp>
    </p:spTree>
    <p:extLst>
      <p:ext uri="{BB962C8B-B14F-4D97-AF65-F5344CB8AC3E}">
        <p14:creationId xmlns:p14="http://schemas.microsoft.com/office/powerpoint/2010/main" val="1212178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Passive Aggressive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10:18</a:t>
            </a:r>
            <a:r>
              <a:rPr lang="en-US" dirty="0"/>
              <a:t>    </a:t>
            </a:r>
            <a:r>
              <a:rPr lang="en-US" dirty="0" smtClean="0"/>
              <a:t>He </a:t>
            </a:r>
            <a:r>
              <a:rPr lang="en-US" dirty="0"/>
              <a:t>who conceals his hatred has lying lips</a:t>
            </a:r>
            <a:r>
              <a:rPr lang="en-US" dirty="0" smtClean="0"/>
              <a:t>, and </a:t>
            </a:r>
            <a:r>
              <a:rPr lang="en-US" dirty="0"/>
              <a:t>whoever spreads slander is a fool.</a:t>
            </a:r>
          </a:p>
        </p:txBody>
      </p:sp>
    </p:spTree>
    <p:extLst>
      <p:ext uri="{BB962C8B-B14F-4D97-AF65-F5344CB8AC3E}">
        <p14:creationId xmlns:p14="http://schemas.microsoft.com/office/powerpoint/2010/main" val="1068732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Impatient with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14:29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patient man has great </a:t>
            </a:r>
            <a:r>
              <a:rPr lang="en-US" dirty="0" smtClean="0"/>
              <a:t>understanding.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744210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580</TotalTime>
  <Words>74</Words>
  <Application>Microsoft Macintosh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 Black </vt:lpstr>
      <vt:lpstr>Influence Wrecking Habits</vt:lpstr>
      <vt:lpstr>Not Walking With God</vt:lpstr>
      <vt:lpstr>Being a One-Up Person</vt:lpstr>
      <vt:lpstr>Being a Dream Stealer or Dream Puffer</vt:lpstr>
      <vt:lpstr>Giving People a Hard Time</vt:lpstr>
      <vt:lpstr>Not Keeping Your Word</vt:lpstr>
      <vt:lpstr>Manipulating People</vt:lpstr>
      <vt:lpstr>Being Passive Aggressive</vt:lpstr>
      <vt:lpstr>Being Impatient with Others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34</cp:revision>
  <dcterms:created xsi:type="dcterms:W3CDTF">2019-08-31T15:48:42Z</dcterms:created>
  <dcterms:modified xsi:type="dcterms:W3CDTF">2019-09-01T17:32:25Z</dcterms:modified>
</cp:coreProperties>
</file>