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7"/>
    <p:restoredTop sz="94456"/>
  </p:normalViewPr>
  <p:slideViewPr>
    <p:cSldViewPr snapToGrid="0" snapToObjects="1">
      <p:cViewPr varScale="1">
        <p:scale>
          <a:sx n="82" d="100"/>
          <a:sy n="82" d="100"/>
        </p:scale>
        <p:origin x="11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366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54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149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489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949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686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65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10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521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199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20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118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Sex, Procreation, and Assisted Reproductive Technology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384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questions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What happens when we unlink sex and procreation? </a:t>
            </a:r>
          </a:p>
          <a:p>
            <a:endParaRPr lang="en-US" dirty="0"/>
          </a:p>
          <a:p>
            <a:r>
              <a:rPr lang="en-US" dirty="0"/>
              <a:t>What view of the human person is entailed in commercial “reproduction?” </a:t>
            </a:r>
          </a:p>
          <a:p>
            <a:endParaRPr lang="en-US" dirty="0"/>
          </a:p>
          <a:p>
            <a:r>
              <a:rPr lang="en-US" dirty="0"/>
              <a:t>How do Christians discern the limits we should have regarding our power over human life? </a:t>
            </a:r>
          </a:p>
        </p:txBody>
      </p:sp>
    </p:spTree>
    <p:extLst>
      <p:ext uri="{BB962C8B-B14F-4D97-AF65-F5344CB8AC3E}">
        <p14:creationId xmlns:p14="http://schemas.microsoft.com/office/powerpoint/2010/main" val="734257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questions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935480"/>
            <a:ext cx="8229600" cy="4922520"/>
          </a:xfrm>
        </p:spPr>
        <p:txBody>
          <a:bodyPr>
            <a:normAutofit/>
          </a:bodyPr>
          <a:lstStyle/>
          <a:p>
            <a:r>
              <a:rPr lang="en-US" dirty="0"/>
              <a:t>Should children of sperm donors have the right to know who their biological father is? </a:t>
            </a:r>
          </a:p>
          <a:p>
            <a:r>
              <a:rPr lang="en-US" dirty="0"/>
              <a:t>Is it morally permissible to unite part of you (sperm or egg) with a part of someone (sperm or egg) who’s not your spouse to produce a child?</a:t>
            </a:r>
          </a:p>
          <a:p>
            <a:r>
              <a:rPr lang="en-US" dirty="0"/>
              <a:t>Should someone be paid for carrying someone else’s child as a surrogate mother? </a:t>
            </a:r>
          </a:p>
          <a:p>
            <a:r>
              <a:rPr lang="en-US" dirty="0"/>
              <a:t>Should the state allow or demand that a birth certificate have the name of only two mothers or two fathers? Or should it list one father and one mother? </a:t>
            </a:r>
          </a:p>
          <a:p>
            <a:r>
              <a:rPr lang="en-US" dirty="0"/>
              <a:t>Is there such a thing as the “right” to have a child?</a:t>
            </a:r>
          </a:p>
        </p:txBody>
      </p:sp>
    </p:spTree>
    <p:extLst>
      <p:ext uri="{BB962C8B-B14F-4D97-AF65-F5344CB8AC3E}">
        <p14:creationId xmlns:p14="http://schemas.microsoft.com/office/powerpoint/2010/main" val="1221102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Infertility and pastoral care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Affirm that something is </a:t>
            </a:r>
            <a:r>
              <a:rPr lang="en-US" i="1" dirty="0"/>
              <a:t>not </a:t>
            </a:r>
            <a:r>
              <a:rPr lang="en-US" dirty="0"/>
              <a:t>right</a:t>
            </a:r>
          </a:p>
          <a:p>
            <a:endParaRPr lang="en-US" dirty="0"/>
          </a:p>
          <a:p>
            <a:r>
              <a:rPr lang="en-US" dirty="0"/>
              <a:t>Affirm God’s providence and care</a:t>
            </a:r>
          </a:p>
          <a:p>
            <a:endParaRPr lang="en-US" dirty="0"/>
          </a:p>
          <a:p>
            <a:r>
              <a:rPr lang="en-US" dirty="0"/>
              <a:t>Guard against idolatry</a:t>
            </a:r>
          </a:p>
          <a:p>
            <a:endParaRPr lang="en-US" dirty="0"/>
          </a:p>
          <a:p>
            <a:r>
              <a:rPr lang="en-US" dirty="0"/>
              <a:t>Recognize the struggles of others; ministry of comfort </a:t>
            </a:r>
          </a:p>
          <a:p>
            <a:endParaRPr lang="en-US" dirty="0"/>
          </a:p>
          <a:p>
            <a:r>
              <a:rPr lang="en-US" dirty="0"/>
              <a:t>Affirm God’s call to self-giving love </a:t>
            </a:r>
          </a:p>
        </p:txBody>
      </p:sp>
    </p:spTree>
    <p:extLst>
      <p:ext uri="{BB962C8B-B14F-4D97-AF65-F5344CB8AC3E}">
        <p14:creationId xmlns:p14="http://schemas.microsoft.com/office/powerpoint/2010/main" val="1722911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192</Words>
  <Application>Microsoft Macintosh PowerPoint</Application>
  <PresentationFormat>Widescreen</PresentationFormat>
  <Paragraphs>24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Calibri</vt:lpstr>
      <vt:lpstr>Calibri Light</vt:lpstr>
      <vt:lpstr>Arial</vt:lpstr>
      <vt:lpstr>Office Theme</vt:lpstr>
      <vt:lpstr>Sex, Procreation, and Assisted Reproductive Technology</vt:lpstr>
      <vt:lpstr>Key questions </vt:lpstr>
      <vt:lpstr>More questions </vt:lpstr>
      <vt:lpstr>Infertility and pastoral care </vt:lpstr>
    </vt:vector>
  </TitlesOfParts>
  <Company/>
  <LinksUpToDate>false</LinksUpToDate>
  <SharedDoc>false</SharedDoc>
  <HyperlinksChanged>false</HyperlinksChanged>
  <AppVersion>15.0023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Questions </dc:title>
  <dc:creator>Wally DELAFUENTE</dc:creator>
  <cp:lastModifiedBy>Wally DELAFUENTE</cp:lastModifiedBy>
  <cp:revision>2</cp:revision>
  <dcterms:created xsi:type="dcterms:W3CDTF">2020-03-31T14:09:54Z</dcterms:created>
  <dcterms:modified xsi:type="dcterms:W3CDTF">2020-03-31T14:11:06Z</dcterms:modified>
</cp:coreProperties>
</file>