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8"/>
  </p:notesMasterIdLst>
  <p:sldIdLst>
    <p:sldId id="551" r:id="rId2"/>
    <p:sldId id="566" r:id="rId3"/>
    <p:sldId id="554" r:id="rId4"/>
    <p:sldId id="546" r:id="rId5"/>
    <p:sldId id="553" r:id="rId6"/>
    <p:sldId id="567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9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4.jpeg"/><Relationship Id="rId7" Type="http://schemas.openxmlformats.org/officeDocument/2006/relationships/image" Target="../media/image5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11" Type="http://schemas.openxmlformats.org/officeDocument/2006/relationships/image" Target="../media/image7.jpeg"/><Relationship Id="rId5" Type="http://schemas.openxmlformats.org/officeDocument/2006/relationships/image" Target="../media/image3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9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www.google.com/url?sa=i&amp;rct=j&amp;q=&amp;esrc=s&amp;source=images&amp;cd=&amp;cad=rja&amp;uact=8&amp;ved=0ahUKEwj-ya3diIPXAhVFSCYKHSwVDl8QjRwIBw&amp;url=https://funzine.hu/en/2017/06/22/culture/know-saint-johns-eve-around-world/&amp;psig=AOvVaw0hA82pCObFCGBS0P84UlJv&amp;ust=150872075172692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619672" y="548680"/>
            <a:ext cx="5691366" cy="43704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8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El Espíritu Santo 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Dio a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2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El Ministerio 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de Reconciliación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3995936" y="4797152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995936" y="4963815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0" name="Picture 4" descr="Resultado de imagen para icono de personas diferente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996952"/>
            <a:ext cx="2016224" cy="1513100"/>
          </a:xfrm>
          <a:prstGeom prst="rect">
            <a:avLst/>
          </a:prstGeom>
          <a:noFill/>
        </p:spPr>
      </p:pic>
      <p:pic>
        <p:nvPicPr>
          <p:cNvPr id="22" name="Picture 4" descr="Resultado de imagen para icono de muje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36096" y="476672"/>
            <a:ext cx="1277665" cy="1224136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5364088" y="2780928"/>
            <a:ext cx="158417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6" name="Picture 10" descr="Resultado de imagen para icono de mujere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16216" y="764704"/>
            <a:ext cx="2232248" cy="1899985"/>
          </a:xfrm>
          <a:prstGeom prst="rect">
            <a:avLst/>
          </a:prstGeom>
          <a:noFill/>
        </p:spPr>
      </p:pic>
      <p:sp>
        <p:nvSpPr>
          <p:cNvPr id="26" name="25 Flecha en U"/>
          <p:cNvSpPr/>
          <p:nvPr/>
        </p:nvSpPr>
        <p:spPr>
          <a:xfrm flipH="1">
            <a:off x="1259632" y="2780928"/>
            <a:ext cx="3464768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sp>
        <p:nvSpPr>
          <p:cNvPr id="21" name="20 CuadroTexto"/>
          <p:cNvSpPr txBox="1"/>
          <p:nvPr/>
        </p:nvSpPr>
        <p:spPr>
          <a:xfrm>
            <a:off x="4211960" y="836712"/>
            <a:ext cx="341459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6000" b="1" dirty="0" smtClean="0"/>
          </a:p>
          <a:p>
            <a:pPr algn="ctr"/>
            <a:r>
              <a:rPr lang="es-MX" sz="6000" b="1" dirty="0" smtClean="0"/>
              <a:t>Diaconisa</a:t>
            </a:r>
          </a:p>
          <a:p>
            <a:endParaRPr lang="es-MX" sz="6000" b="1" dirty="0" smtClean="0"/>
          </a:p>
          <a:p>
            <a:endParaRPr lang="es-MX" sz="6000" b="1" dirty="0"/>
          </a:p>
        </p:txBody>
      </p:sp>
      <p:sp>
        <p:nvSpPr>
          <p:cNvPr id="24" name="23 CuadroTexto"/>
          <p:cNvSpPr txBox="1"/>
          <p:nvPr/>
        </p:nvSpPr>
        <p:spPr>
          <a:xfrm>
            <a:off x="1979712" y="1484784"/>
            <a:ext cx="4608512" cy="280076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endParaRPr lang="es-MX" sz="4400" b="1" dirty="0" smtClean="0"/>
          </a:p>
          <a:p>
            <a:pPr algn="ctr"/>
            <a:r>
              <a:rPr lang="es-MX" sz="4400" b="1" dirty="0" smtClean="0"/>
              <a:t>¿Cuántas Opiniones?</a:t>
            </a:r>
          </a:p>
          <a:p>
            <a:pPr algn="ctr"/>
            <a:endParaRPr lang="es-MX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6" y="1844824"/>
            <a:ext cx="84249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6600" dirty="0" smtClean="0">
                <a:latin typeface="Arial Black" pitchFamily="34" charset="0"/>
              </a:rPr>
              <a:t>Espíritu Santo</a:t>
            </a: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r"/>
            <a:r>
              <a:rPr lang="es-MX" sz="40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MUJER SABIA / PREPARADA</a:t>
            </a:r>
          </a:p>
        </p:txBody>
      </p:sp>
      <p:pic>
        <p:nvPicPr>
          <p:cNvPr id="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1916832"/>
            <a:ext cx="1277665" cy="1224136"/>
          </a:xfrm>
          <a:prstGeom prst="rect">
            <a:avLst/>
          </a:prstGeom>
          <a:noFill/>
        </p:spPr>
      </p:pic>
      <p:sp>
        <p:nvSpPr>
          <p:cNvPr id="8" name="7 Explosión 2"/>
          <p:cNvSpPr/>
          <p:nvPr/>
        </p:nvSpPr>
        <p:spPr>
          <a:xfrm>
            <a:off x="2123728" y="3645024"/>
            <a:ext cx="5472608" cy="2376264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solidFill>
                  <a:schemeClr val="tx1"/>
                </a:solidFill>
                <a:latin typeface="Arial Black" pitchFamily="34" charset="0"/>
              </a:rPr>
              <a:t>Conflictos</a:t>
            </a:r>
            <a:endParaRPr lang="es-MX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" name="6 Flecha curvada hacia la izquierda"/>
          <p:cNvSpPr/>
          <p:nvPr/>
        </p:nvSpPr>
        <p:spPr>
          <a:xfrm rot="14967142" flipV="1">
            <a:off x="1076572" y="-230606"/>
            <a:ext cx="1607893" cy="303046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1916832"/>
            <a:ext cx="1277665" cy="1224136"/>
          </a:xfrm>
          <a:prstGeom prst="rect">
            <a:avLst/>
          </a:prstGeom>
          <a:noFill/>
        </p:spPr>
      </p:pic>
      <p:sp>
        <p:nvSpPr>
          <p:cNvPr id="7" name="6 Flecha curvada hacia la izquierda"/>
          <p:cNvSpPr/>
          <p:nvPr/>
        </p:nvSpPr>
        <p:spPr>
          <a:xfrm rot="14967142" flipV="1">
            <a:off x="1220587" y="-230606"/>
            <a:ext cx="1607893" cy="303046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6" y="1844824"/>
            <a:ext cx="8424936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6600" dirty="0" smtClean="0">
                <a:latin typeface="Arial Black" pitchFamily="34" charset="0"/>
              </a:rPr>
              <a:t>Espíritu Santo</a:t>
            </a: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r"/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1 Corintios 1:11</a:t>
            </a:r>
          </a:p>
          <a:p>
            <a:pPr algn="r"/>
            <a:endParaRPr lang="es-MX" sz="40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r"/>
            <a:r>
              <a:rPr lang="es-MX" sz="40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MUJER SABIA / PREPARADA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3995936" y="4797152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995936" y="4963815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836712"/>
            <a:ext cx="1277665" cy="1224136"/>
          </a:xfrm>
          <a:prstGeom prst="rect">
            <a:avLst/>
          </a:prstGeom>
          <a:noFill/>
        </p:spPr>
      </p:pic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0" name="Picture 4" descr="Resultado de imagen para icono de persona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2996952"/>
            <a:ext cx="2016224" cy="1513100"/>
          </a:xfrm>
          <a:prstGeom prst="rect">
            <a:avLst/>
          </a:prstGeom>
          <a:noFill/>
        </p:spPr>
      </p:pic>
      <p:pic>
        <p:nvPicPr>
          <p:cNvPr id="22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068960"/>
            <a:ext cx="1277665" cy="1224136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4932040" y="2420888"/>
            <a:ext cx="158417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6" name="Picture 10" descr="Resultado de imagen para icono de mujere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0232" y="736927"/>
            <a:ext cx="2232248" cy="1899985"/>
          </a:xfrm>
          <a:prstGeom prst="rect">
            <a:avLst/>
          </a:prstGeom>
          <a:noFill/>
        </p:spPr>
      </p:pic>
      <p:sp>
        <p:nvSpPr>
          <p:cNvPr id="26" name="25 Flecha en U"/>
          <p:cNvSpPr/>
          <p:nvPr/>
        </p:nvSpPr>
        <p:spPr>
          <a:xfrm flipH="1">
            <a:off x="1259632" y="2780928"/>
            <a:ext cx="3464768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sp>
        <p:nvSpPr>
          <p:cNvPr id="21" name="20 Explosión 1"/>
          <p:cNvSpPr/>
          <p:nvPr/>
        </p:nvSpPr>
        <p:spPr>
          <a:xfrm>
            <a:off x="7055768" y="1484784"/>
            <a:ext cx="2088232" cy="1728192"/>
          </a:xfrm>
          <a:prstGeom prst="irregularSeal1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23 Explosión 1"/>
          <p:cNvSpPr/>
          <p:nvPr/>
        </p:nvSpPr>
        <p:spPr>
          <a:xfrm>
            <a:off x="4716016" y="3284984"/>
            <a:ext cx="2088232" cy="1728192"/>
          </a:xfrm>
          <a:prstGeom prst="irregularSeal1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24 Explosión 1"/>
          <p:cNvSpPr/>
          <p:nvPr/>
        </p:nvSpPr>
        <p:spPr>
          <a:xfrm>
            <a:off x="1331640" y="1700808"/>
            <a:ext cx="2088232" cy="1728192"/>
          </a:xfrm>
          <a:prstGeom prst="irregularSeal1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27 Explosión 1"/>
          <p:cNvSpPr/>
          <p:nvPr/>
        </p:nvSpPr>
        <p:spPr>
          <a:xfrm>
            <a:off x="1475656" y="4509120"/>
            <a:ext cx="2088232" cy="1728192"/>
          </a:xfrm>
          <a:prstGeom prst="irregularSeal1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8072" y="404664"/>
            <a:ext cx="8964488" cy="4495800"/>
          </a:xfrm>
        </p:spPr>
        <p:txBody>
          <a:bodyPr/>
          <a:lstStyle/>
          <a:p>
            <a:r>
              <a:rPr lang="es-MX" b="1" dirty="0" smtClean="0"/>
              <a:t>Unidad 8, Lección 2. TAREA #2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611560" y="1628800"/>
            <a:ext cx="7920880" cy="449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CONTINUACIÓN. Leer 1 y 2 Timoteo.</a:t>
            </a:r>
          </a:p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Hacer una lista de las cualidades y las responsabilidades de los siervos de Dios. Y definir qué puede aplicarse al ministerio de la diaconisa.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  <p:pic>
        <p:nvPicPr>
          <p:cNvPr id="31539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3356992"/>
            <a:ext cx="5532140" cy="30683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5257</TotalTime>
  <Words>153</Words>
  <Application>Microsoft Office PowerPoint</Application>
  <PresentationFormat>Presentación en pantalla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461</cp:revision>
  <dcterms:created xsi:type="dcterms:W3CDTF">2017-08-22T02:13:51Z</dcterms:created>
  <dcterms:modified xsi:type="dcterms:W3CDTF">2017-11-27T19:23:59Z</dcterms:modified>
</cp:coreProperties>
</file>