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7"/>
    <p:restoredTop sz="94456"/>
  </p:normalViewPr>
  <p:slideViewPr>
    <p:cSldViewPr snapToGrid="0" snapToObjects="1">
      <p:cViewPr varScale="1">
        <p:scale>
          <a:sx n="82" d="100"/>
          <a:sy n="82" d="100"/>
        </p:scale>
        <p:origin x="11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66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54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149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489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49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68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65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10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521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99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0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118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ART?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Artificial insemination</a:t>
            </a:r>
          </a:p>
          <a:p>
            <a:endParaRPr lang="en-US" dirty="0"/>
          </a:p>
          <a:p>
            <a:r>
              <a:rPr lang="en-US" dirty="0"/>
              <a:t>In vitro fertilization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Surrogacy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842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Instruction: </a:t>
            </a:r>
            <a:br>
              <a:rPr lang="en-US" i="1" dirty="0"/>
            </a:br>
            <a:r>
              <a:rPr lang="en-US" dirty="0"/>
              <a:t>Use of embryos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embryo is a person </a:t>
            </a:r>
            <a:r>
              <a:rPr lang="en-US" dirty="0">
                <a:sym typeface="Wingdings" panose="05000000000000000000" pitchFamily="2" charset="2"/>
              </a:rPr>
              <a:t> unconditional respect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No experimentation 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Embryos may not be trafficked, frozen, or destroyed</a:t>
            </a:r>
          </a:p>
          <a:p>
            <a:pPr marL="0" indent="0">
              <a:buNone/>
            </a:pPr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Problem </a:t>
            </a:r>
          </a:p>
          <a:p>
            <a:pPr marL="0" indent="0">
              <a:buNone/>
            </a:pPr>
            <a:endParaRPr lang="en-US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01887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Instruction:</a:t>
            </a:r>
            <a:br>
              <a:rPr lang="en-US" i="1" dirty="0"/>
            </a:br>
            <a:r>
              <a:rPr lang="en-US" dirty="0"/>
              <a:t>Intervention in procreation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“Heterologous” processes: biological parents not married</a:t>
            </a:r>
          </a:p>
          <a:p>
            <a:pPr lvl="1"/>
            <a:r>
              <a:rPr lang="en-US" dirty="0"/>
              <a:t>Never allowed</a:t>
            </a:r>
          </a:p>
          <a:p>
            <a:endParaRPr lang="en-US" dirty="0"/>
          </a:p>
          <a:p>
            <a:r>
              <a:rPr lang="en-US" dirty="0"/>
              <a:t>“Homologous” processes: biological parents are married</a:t>
            </a:r>
          </a:p>
          <a:p>
            <a:pPr lvl="1"/>
            <a:r>
              <a:rPr lang="en-US" dirty="0"/>
              <a:t>Only allowed if procreation is attained through sexual union </a:t>
            </a:r>
          </a:p>
        </p:txBody>
      </p:sp>
    </p:spTree>
    <p:extLst>
      <p:ext uri="{BB962C8B-B14F-4D97-AF65-F5344CB8AC3E}">
        <p14:creationId xmlns:p14="http://schemas.microsoft.com/office/powerpoint/2010/main" val="500687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64</Words>
  <Application>Microsoft Macintosh PowerPoint</Application>
  <PresentationFormat>Widescreen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Calibri</vt:lpstr>
      <vt:lpstr>Calibri Light</vt:lpstr>
      <vt:lpstr>Wingdings</vt:lpstr>
      <vt:lpstr>Arial</vt:lpstr>
      <vt:lpstr>Office Theme</vt:lpstr>
      <vt:lpstr>What is ART? </vt:lpstr>
      <vt:lpstr>Instruction:  Use of embryos </vt:lpstr>
      <vt:lpstr>Instruction: Intervention in procreation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 </dc:title>
  <dc:creator>Wally DELAFUENTE</dc:creator>
  <cp:lastModifiedBy>Wally DELAFUENTE</cp:lastModifiedBy>
  <cp:revision>3</cp:revision>
  <dcterms:created xsi:type="dcterms:W3CDTF">2020-03-31T14:09:54Z</dcterms:created>
  <dcterms:modified xsi:type="dcterms:W3CDTF">2020-03-31T14:11:35Z</dcterms:modified>
</cp:coreProperties>
</file>