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notesMasterIdLst>
    <p:notesMasterId r:id="rId11"/>
  </p:notesMasterIdLst>
  <p:handoutMasterIdLst>
    <p:handoutMasterId r:id="rId12"/>
  </p:handoutMasterIdLst>
  <p:sldIdLst>
    <p:sldId id="374" r:id="rId2"/>
    <p:sldId id="257" r:id="rId3"/>
    <p:sldId id="263" r:id="rId4"/>
    <p:sldId id="366" r:id="rId5"/>
    <p:sldId id="368" r:id="rId6"/>
    <p:sldId id="369" r:id="rId7"/>
    <p:sldId id="370" r:id="rId8"/>
    <p:sldId id="372" r:id="rId9"/>
    <p:sldId id="373" r:id="rId10"/>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Franklin Gothic Book" pitchFamily="34" charset="0"/>
        <a:ea typeface="ＭＳ Ｐゴシック" charset="-128"/>
        <a:cs typeface="ＭＳ Ｐゴシック" charset="-128"/>
      </a:defRPr>
    </a:lvl1pPr>
    <a:lvl2pPr marL="457200" algn="l" rtl="0" fontAlgn="base">
      <a:spcBef>
        <a:spcPct val="0"/>
      </a:spcBef>
      <a:spcAft>
        <a:spcPct val="0"/>
      </a:spcAft>
      <a:defRPr sz="2400" kern="1200">
        <a:solidFill>
          <a:schemeClr val="tx1"/>
        </a:solidFill>
        <a:latin typeface="Franklin Gothic Book" pitchFamily="34" charset="0"/>
        <a:ea typeface="ＭＳ Ｐゴシック" charset="-128"/>
        <a:cs typeface="ＭＳ Ｐゴシック" charset="-128"/>
      </a:defRPr>
    </a:lvl2pPr>
    <a:lvl3pPr marL="914400" algn="l" rtl="0" fontAlgn="base">
      <a:spcBef>
        <a:spcPct val="0"/>
      </a:spcBef>
      <a:spcAft>
        <a:spcPct val="0"/>
      </a:spcAft>
      <a:defRPr sz="2400" kern="1200">
        <a:solidFill>
          <a:schemeClr val="tx1"/>
        </a:solidFill>
        <a:latin typeface="Franklin Gothic Book" pitchFamily="34" charset="0"/>
        <a:ea typeface="ＭＳ Ｐゴシック" charset="-128"/>
        <a:cs typeface="ＭＳ Ｐゴシック" charset="-128"/>
      </a:defRPr>
    </a:lvl3pPr>
    <a:lvl4pPr marL="1371600" algn="l" rtl="0" fontAlgn="base">
      <a:spcBef>
        <a:spcPct val="0"/>
      </a:spcBef>
      <a:spcAft>
        <a:spcPct val="0"/>
      </a:spcAft>
      <a:defRPr sz="2400" kern="1200">
        <a:solidFill>
          <a:schemeClr val="tx1"/>
        </a:solidFill>
        <a:latin typeface="Franklin Gothic Book" pitchFamily="34" charset="0"/>
        <a:ea typeface="ＭＳ Ｐゴシック" charset="-128"/>
        <a:cs typeface="ＭＳ Ｐゴシック" charset="-128"/>
      </a:defRPr>
    </a:lvl4pPr>
    <a:lvl5pPr marL="1828800" algn="l" rtl="0" fontAlgn="base">
      <a:spcBef>
        <a:spcPct val="0"/>
      </a:spcBef>
      <a:spcAft>
        <a:spcPct val="0"/>
      </a:spcAft>
      <a:defRPr sz="2400" kern="1200">
        <a:solidFill>
          <a:schemeClr val="tx1"/>
        </a:solidFill>
        <a:latin typeface="Franklin Gothic Book" pitchFamily="34"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Franklin Gothic Book" pitchFamily="34"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Franklin Gothic Book" pitchFamily="34"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Franklin Gothic Book" pitchFamily="34"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Franklin Gothic Book" pitchFamily="34"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2"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117" d="100"/>
          <a:sy n="117" d="100"/>
        </p:scale>
        <p:origin x="-62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handoutMaster" Target="handoutMasters/handout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5E6ADA7-8F84-E440-B169-88F2AD3E83F7}" type="datetimeFigureOut">
              <a:rPr lang="en-US" smtClean="0"/>
              <a:pPr/>
              <a:t>10/5/15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959D4EE-D9C2-2141-ABA5-4B47709F8271}"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D741CDEE-D093-3449-BA2B-DDF9F70E8961}" type="datetime1">
              <a:rPr lang="en-US"/>
              <a:pPr>
                <a:defRPr/>
              </a:pPr>
              <a:t>10/5/15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C30A5D1D-1501-E549-95C1-93C45256515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ヒラギノ角ゴ Pro W3" pitchFamily="4" charset="-128"/>
        <a:cs typeface="ヒラギノ角ゴ Pro W3" pitchFamily="4" charset="-128"/>
      </a:defRPr>
    </a:lvl3pPr>
    <a:lvl4pPr marL="1371600" algn="l" defTabSz="457200" rtl="0" eaLnBrk="0" fontAlgn="base" hangingPunct="0">
      <a:spcBef>
        <a:spcPct val="30000"/>
      </a:spcBef>
      <a:spcAft>
        <a:spcPct val="0"/>
      </a:spcAft>
      <a:defRPr sz="1200" kern="1200">
        <a:solidFill>
          <a:schemeClr val="tx1"/>
        </a:solidFill>
        <a:latin typeface="+mn-lt"/>
        <a:ea typeface="ヒラギノ角ゴ Pro W3" pitchFamily="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ヒラギノ角ゴ Pro W3" pitchFamily="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vert="horz"/>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vert="horz"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a:spcBef>
          <a:spcPct val="0"/>
        </a:spcBef>
        <a:spcAft>
          <a:spcPct val="0"/>
        </a:spcAft>
        <a:defRPr sz="4400" kern="1200">
          <a:solidFill>
            <a:schemeClr val="tx1"/>
          </a:solidFill>
          <a:latin typeface="+mj-lt"/>
          <a:ea typeface="ヒラギノ角ゴ Pro W3" pitchFamily="4" charset="-128"/>
          <a:cs typeface="ヒラギノ角ゴ Pro W3" pitchFamily="4" charset="-128"/>
        </a:defRPr>
      </a:lvl1pPr>
      <a:lvl2pPr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2pPr>
      <a:lvl3pPr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3pPr>
      <a:lvl4pPr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4pPr>
      <a:lvl5pPr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5pPr>
      <a:lvl6pPr marL="457200"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6pPr>
      <a:lvl7pPr marL="914400"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7pPr>
      <a:lvl8pPr marL="1371600"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8pPr>
      <a:lvl9pPr marL="1828800"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9pPr>
    </p:titleStyle>
    <p:bodyStyle>
      <a:lvl1pPr marL="342900" indent="-342900" algn="l" defTabSz="457200" rtl="0" fontAlgn="base">
        <a:spcBef>
          <a:spcPct val="20000"/>
        </a:spcBef>
        <a:spcAft>
          <a:spcPct val="0"/>
        </a:spcAft>
        <a:buFont typeface="Arial" pitchFamily="4" charset="0"/>
        <a:buChar char="•"/>
        <a:defRPr sz="3200" kern="1200">
          <a:solidFill>
            <a:schemeClr val="tx1"/>
          </a:solidFill>
          <a:latin typeface="+mn-lt"/>
          <a:ea typeface="ヒラギノ角ゴ Pro W3" pitchFamily="4" charset="-128"/>
          <a:cs typeface="ヒラギノ角ゴ Pro W3" pitchFamily="4" charset="-128"/>
        </a:defRPr>
      </a:lvl1pPr>
      <a:lvl2pPr marL="742950" indent="-285750" algn="l" defTabSz="457200" rtl="0" fontAlgn="base">
        <a:spcBef>
          <a:spcPct val="20000"/>
        </a:spcBef>
        <a:spcAft>
          <a:spcPct val="0"/>
        </a:spcAft>
        <a:buFont typeface="Arial" pitchFamily="4" charset="0"/>
        <a:buChar char="–"/>
        <a:defRPr sz="2800" kern="1200">
          <a:solidFill>
            <a:schemeClr val="tx1"/>
          </a:solidFill>
          <a:latin typeface="+mn-lt"/>
          <a:ea typeface="ヒラギノ角ゴ Pro W3" pitchFamily="4" charset="-128"/>
          <a:cs typeface="+mn-cs"/>
        </a:defRPr>
      </a:lvl2pPr>
      <a:lvl3pPr marL="1143000" indent="-228600" algn="l" defTabSz="457200" rtl="0" fontAlgn="base">
        <a:spcBef>
          <a:spcPct val="20000"/>
        </a:spcBef>
        <a:spcAft>
          <a:spcPct val="0"/>
        </a:spcAft>
        <a:buFont typeface="Arial" pitchFamily="4" charset="0"/>
        <a:buChar char="•"/>
        <a:defRPr sz="2400" kern="1200">
          <a:solidFill>
            <a:schemeClr val="tx1"/>
          </a:solidFill>
          <a:latin typeface="+mn-lt"/>
          <a:ea typeface="ヒラギノ角ゴ Pro W3" pitchFamily="4" charset="-128"/>
          <a:cs typeface="+mn-cs"/>
        </a:defRPr>
      </a:lvl3pPr>
      <a:lvl4pPr marL="1600200" indent="-228600" algn="l" defTabSz="457200" rtl="0" fontAlgn="base">
        <a:spcBef>
          <a:spcPct val="20000"/>
        </a:spcBef>
        <a:spcAft>
          <a:spcPct val="0"/>
        </a:spcAft>
        <a:buFont typeface="Arial" pitchFamily="4" charset="0"/>
        <a:buChar char="–"/>
        <a:defRPr sz="2000" kern="1200">
          <a:solidFill>
            <a:schemeClr val="tx1"/>
          </a:solidFill>
          <a:latin typeface="+mn-lt"/>
          <a:ea typeface="ヒラギノ角ゴ Pro W3" pitchFamily="4" charset="-128"/>
          <a:cs typeface="+mn-cs"/>
        </a:defRPr>
      </a:lvl4pPr>
      <a:lvl5pPr marL="2057400" indent="-228600" algn="l" defTabSz="457200" rtl="0" fontAlgn="base">
        <a:spcBef>
          <a:spcPct val="20000"/>
        </a:spcBef>
        <a:spcAft>
          <a:spcPct val="0"/>
        </a:spcAft>
        <a:buFont typeface="Arial" pitchFamily="4" charset="0"/>
        <a:buChar char="»"/>
        <a:defRPr sz="2000" kern="1200">
          <a:solidFill>
            <a:schemeClr val="tx1"/>
          </a:solidFill>
          <a:latin typeface="+mn-lt"/>
          <a:ea typeface="ヒラギノ角ゴ Pro W3" pitchFamily="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Title 1"/>
          <p:cNvSpPr>
            <a:spLocks noGrp="1"/>
          </p:cNvSpPr>
          <p:nvPr>
            <p:ph type="title"/>
          </p:nvPr>
        </p:nvSpPr>
        <p:spPr bwMode="auto">
          <a:noFill/>
          <a:ln>
            <a:miter lim="800000"/>
            <a:headEnd/>
            <a:tailEnd/>
          </a:ln>
        </p:spPr>
        <p:txBody>
          <a:bodyPr wrap="square" lIns="91440" tIns="45720" rIns="91440" bIns="45720" numCol="1" anchor="t" anchorCtr="0" compatLnSpc="1">
            <a:prstTxWarp prst="textNoShape">
              <a:avLst/>
            </a:prstTxWarp>
          </a:bodyPr>
          <a:lstStyle/>
          <a:p>
            <a:pPr eaLnBrk="1" hangingPunct="1"/>
            <a:r>
              <a:rPr lang="en-US" b="1" dirty="0" smtClean="0"/>
              <a:t>One more thing</a:t>
            </a:r>
          </a:p>
        </p:txBody>
      </p:sp>
      <p:sp>
        <p:nvSpPr>
          <p:cNvPr id="3" name="Content Placeholder 2"/>
          <p:cNvSpPr>
            <a:spLocks noGrp="1"/>
          </p:cNvSpPr>
          <p:nvPr>
            <p:ph idx="1"/>
          </p:nvPr>
        </p:nvSpPr>
        <p:spPr>
          <a:xfrm>
            <a:off x="457200" y="1652588"/>
            <a:ext cx="8229600" cy="4525962"/>
          </a:xfrm>
        </p:spPr>
        <p:txBody>
          <a:bodyPr/>
          <a:lstStyle/>
          <a:p>
            <a:pPr marL="514350" indent="-514350" algn="ctr" eaLnBrk="1" hangingPunct="1">
              <a:buFont typeface="Arial" pitchFamily="4" charset="0"/>
              <a:buNone/>
              <a:defRPr/>
            </a:pPr>
            <a:r>
              <a:rPr lang="en-US" b="1" dirty="0" smtClean="0">
                <a:solidFill>
                  <a:srgbClr val="7F7F7F"/>
                </a:solidFill>
              </a:rPr>
              <a:t>Music and new people</a:t>
            </a:r>
          </a:p>
          <a:p>
            <a:pPr algn="ctr" eaLnBrk="1" hangingPunct="1">
              <a:buFont typeface="Arial" pitchFamily="4" charset="0"/>
              <a:buNone/>
              <a:defRPr/>
            </a:pPr>
            <a:r>
              <a:rPr lang="en-US" sz="2000" dirty="0" smtClean="0">
                <a:solidFill>
                  <a:schemeClr val="tx1">
                    <a:lumMod val="50000"/>
                    <a:lumOff val="50000"/>
                  </a:schemeClr>
                </a:solidFill>
              </a:rPr>
              <a:t>Steve </a:t>
            </a:r>
            <a:r>
              <a:rPr lang="en-US" sz="2000" dirty="0" err="1" smtClean="0">
                <a:solidFill>
                  <a:schemeClr val="tx1">
                    <a:lumMod val="50000"/>
                    <a:lumOff val="50000"/>
                  </a:schemeClr>
                </a:solidFill>
              </a:rPr>
              <a:t>Elzinga</a:t>
            </a:r>
            <a:endParaRPr lang="en-US" sz="2000" dirty="0" smtClean="0">
              <a:solidFill>
                <a:schemeClr val="tx1">
                  <a:lumMod val="50000"/>
                  <a:lumOff val="50000"/>
                </a:schemeClr>
              </a:solidFill>
            </a:endParaRPr>
          </a:p>
          <a:p>
            <a:pPr eaLnBrk="1" hangingPunct="1">
              <a:defRPr/>
            </a:pPr>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754188"/>
            <a:ext cx="8229600" cy="3256077"/>
          </a:xfrm>
        </p:spPr>
        <p:txBody>
          <a:bodyPr/>
          <a:lstStyle/>
          <a:p>
            <a:pPr marL="0" indent="0">
              <a:buNone/>
            </a:pPr>
            <a:r>
              <a:rPr lang="en-US" sz="2800" dirty="0" smtClean="0"/>
              <a:t>Matthew 28:19 Therefore go and make disciples of all nations, baptizing them in the name of the Father and of the Son and of the Holy Spirit, and teaching them to obey everything I have commanded you. And surely I am with you always, to the very end of the age.”</a:t>
            </a:r>
            <a:endParaRPr lang="en-US" sz="2800" dirty="0"/>
          </a:p>
        </p:txBody>
      </p:sp>
      <p:sp>
        <p:nvSpPr>
          <p:cNvPr id="5" name="Title 4"/>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r>
              <a:rPr lang="en-US" sz="3200" b="1" dirty="0" smtClean="0">
                <a:latin typeface="Arial" pitchFamily="4" charset="0"/>
              </a:rPr>
              <a:t>New people to your church that are already </a:t>
            </a:r>
            <a:r>
              <a:rPr lang="en-US" sz="3200" b="1" dirty="0" smtClean="0">
                <a:latin typeface="Arial" pitchFamily="4" charset="0"/>
              </a:rPr>
              <a:t>Christians, </a:t>
            </a:r>
            <a:r>
              <a:rPr lang="en-US" sz="3200" b="1" dirty="0" smtClean="0">
                <a:latin typeface="Arial" pitchFamily="4" charset="0"/>
              </a:rPr>
              <a:t>but who do not know all your songs</a:t>
            </a:r>
            <a:endParaRPr lang="en-US" sz="3200" b="1" dirty="0">
              <a:latin typeface="Arial" pitchFamily="4" charset="0"/>
            </a:endParaRPr>
          </a:p>
        </p:txBody>
      </p:sp>
      <p:sp>
        <p:nvSpPr>
          <p:cNvPr id="5" name="TextBox 4"/>
          <p:cNvSpPr txBox="1"/>
          <p:nvPr/>
        </p:nvSpPr>
        <p:spPr>
          <a:xfrm>
            <a:off x="1033951" y="2157573"/>
            <a:ext cx="7248892" cy="2246769"/>
          </a:xfrm>
          <a:prstGeom prst="rect">
            <a:avLst/>
          </a:prstGeom>
          <a:noFill/>
        </p:spPr>
        <p:txBody>
          <a:bodyPr wrap="square" rtlCol="0">
            <a:spAutoFit/>
          </a:bodyPr>
          <a:lstStyle/>
          <a:p>
            <a:pPr marL="457200" indent="-457200">
              <a:buFont typeface="+mj-lt"/>
              <a:buAutoNum type="arabicPeriod"/>
            </a:pPr>
            <a:r>
              <a:rPr lang="en-US" sz="2800" dirty="0" smtClean="0"/>
              <a:t>How many new songs can someone learn in a year?</a:t>
            </a:r>
          </a:p>
          <a:p>
            <a:pPr marL="457200" indent="-457200">
              <a:buFont typeface="+mj-lt"/>
              <a:buAutoNum type="arabicPeriod"/>
            </a:pPr>
            <a:r>
              <a:rPr lang="en-US" sz="2800" dirty="0" smtClean="0"/>
              <a:t>How often do you need to hear a song to learn it?</a:t>
            </a:r>
          </a:p>
          <a:p>
            <a:pPr marL="457200" indent="-457200">
              <a:buFont typeface="+mj-lt"/>
              <a:buAutoNum type="arabicPeriod"/>
            </a:pPr>
            <a:r>
              <a:rPr lang="en-US" sz="2800" dirty="0" smtClean="0"/>
              <a:t>How can new people catch up?</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r>
              <a:rPr lang="en-US" sz="3200" b="1" dirty="0" smtClean="0">
                <a:latin typeface="Arial" pitchFamily="4" charset="0"/>
              </a:rPr>
              <a:t>New people to your church that are already </a:t>
            </a:r>
            <a:r>
              <a:rPr lang="en-US" sz="3200" b="1" dirty="0" smtClean="0">
                <a:latin typeface="Arial" pitchFamily="4" charset="0"/>
              </a:rPr>
              <a:t>Christians, </a:t>
            </a:r>
            <a:r>
              <a:rPr lang="en-US" sz="3200" b="1" dirty="0" smtClean="0">
                <a:latin typeface="Arial" pitchFamily="4" charset="0"/>
              </a:rPr>
              <a:t>but who do not know all your songs</a:t>
            </a:r>
            <a:endParaRPr lang="en-US" sz="3200" b="1" dirty="0">
              <a:latin typeface="Arial" pitchFamily="4" charset="0"/>
            </a:endParaRPr>
          </a:p>
        </p:txBody>
      </p:sp>
      <p:sp>
        <p:nvSpPr>
          <p:cNvPr id="5" name="TextBox 4"/>
          <p:cNvSpPr txBox="1"/>
          <p:nvPr/>
        </p:nvSpPr>
        <p:spPr>
          <a:xfrm>
            <a:off x="1033951" y="2157573"/>
            <a:ext cx="7248892" cy="2677656"/>
          </a:xfrm>
          <a:prstGeom prst="rect">
            <a:avLst/>
          </a:prstGeom>
          <a:noFill/>
        </p:spPr>
        <p:txBody>
          <a:bodyPr wrap="square" rtlCol="0">
            <a:spAutoFit/>
          </a:bodyPr>
          <a:lstStyle/>
          <a:p>
            <a:pPr marL="457200" indent="-457200">
              <a:buFont typeface="+mj-lt"/>
              <a:buAutoNum type="arabicPeriod"/>
            </a:pPr>
            <a:r>
              <a:rPr lang="en-US" sz="2800" dirty="0" smtClean="0"/>
              <a:t>12 to 15</a:t>
            </a:r>
          </a:p>
          <a:p>
            <a:pPr marL="457200" indent="-457200">
              <a:buFont typeface="+mj-lt"/>
              <a:buAutoNum type="arabicPeriod"/>
            </a:pPr>
            <a:r>
              <a:rPr lang="en-US" sz="2800" dirty="0" smtClean="0"/>
              <a:t>4 or 5 times</a:t>
            </a:r>
          </a:p>
          <a:p>
            <a:pPr marL="457200" indent="-457200">
              <a:buFont typeface="+mj-lt"/>
              <a:buAutoNum type="arabicPeriod"/>
            </a:pPr>
            <a:r>
              <a:rPr lang="en-US" sz="2800" dirty="0" smtClean="0"/>
              <a:t>Radio, CD’s, Sing them at every church event, special praise nights, song service before the service</a:t>
            </a:r>
          </a:p>
          <a:p>
            <a:pPr marL="457200" indent="-457200">
              <a:buFont typeface="+mj-lt"/>
              <a:buAutoNum type="arabicPeriod"/>
            </a:pPr>
            <a:r>
              <a:rPr lang="en-US" sz="2800" dirty="0" smtClean="0"/>
              <a:t>Make your own Church </a:t>
            </a:r>
            <a:r>
              <a:rPr lang="en-US" sz="2800" dirty="0" smtClean="0"/>
              <a:t>songs </a:t>
            </a:r>
            <a:r>
              <a:rPr lang="en-US" sz="2800" dirty="0" smtClean="0"/>
              <a:t>CD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r>
              <a:rPr lang="en-US" sz="3200" b="1" dirty="0" smtClean="0">
                <a:latin typeface="Arial" pitchFamily="4" charset="0"/>
              </a:rPr>
              <a:t>How to learn a new song</a:t>
            </a:r>
            <a:endParaRPr lang="en-US" sz="3200" b="1" dirty="0">
              <a:latin typeface="Arial" pitchFamily="4" charset="0"/>
            </a:endParaRPr>
          </a:p>
        </p:txBody>
      </p:sp>
      <p:sp>
        <p:nvSpPr>
          <p:cNvPr id="5" name="TextBox 4"/>
          <p:cNvSpPr txBox="1"/>
          <p:nvPr/>
        </p:nvSpPr>
        <p:spPr>
          <a:xfrm>
            <a:off x="1033951" y="1640751"/>
            <a:ext cx="7248892" cy="3108544"/>
          </a:xfrm>
          <a:prstGeom prst="rect">
            <a:avLst/>
          </a:prstGeom>
          <a:noFill/>
        </p:spPr>
        <p:txBody>
          <a:bodyPr wrap="square" rtlCol="0">
            <a:spAutoFit/>
          </a:bodyPr>
          <a:lstStyle/>
          <a:p>
            <a:r>
              <a:rPr lang="en-US" sz="2800" dirty="0" smtClean="0"/>
              <a:t>“I will arise </a:t>
            </a:r>
          </a:p>
          <a:p>
            <a:r>
              <a:rPr lang="en-US" sz="2800" dirty="0" smtClean="0"/>
              <a:t>and go unto my Father</a:t>
            </a:r>
          </a:p>
          <a:p>
            <a:r>
              <a:rPr lang="en-US" sz="2800" dirty="0" smtClean="0"/>
              <a:t>And will say unto Him, </a:t>
            </a:r>
          </a:p>
          <a:p>
            <a:r>
              <a:rPr lang="en-US" sz="2800" dirty="0" smtClean="0"/>
              <a:t>“Father I have sinned, </a:t>
            </a:r>
          </a:p>
          <a:p>
            <a:r>
              <a:rPr lang="en-US" sz="2800" dirty="0" smtClean="0"/>
              <a:t>and against heaven and </a:t>
            </a:r>
            <a:r>
              <a:rPr lang="en-US" sz="2800" smtClean="0"/>
              <a:t>before Thee</a:t>
            </a:r>
          </a:p>
          <a:p>
            <a:r>
              <a:rPr lang="en-US" sz="2800" dirty="0" smtClean="0"/>
              <a:t>and am no … more worthy to be called, Thy son.” </a:t>
            </a:r>
            <a:endParaRPr lang="en-US"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r>
              <a:rPr lang="en-US" sz="3200" b="1" dirty="0" smtClean="0">
                <a:latin typeface="Arial" pitchFamily="4" charset="0"/>
              </a:rPr>
              <a:t>What do new people get out of our songs?</a:t>
            </a:r>
            <a:endParaRPr lang="en-US" sz="3200" b="1" dirty="0">
              <a:latin typeface="Arial" pitchFamily="4" charset="0"/>
            </a:endParaRPr>
          </a:p>
        </p:txBody>
      </p:sp>
      <p:sp>
        <p:nvSpPr>
          <p:cNvPr id="5" name="TextBox 4"/>
          <p:cNvSpPr txBox="1"/>
          <p:nvPr/>
        </p:nvSpPr>
        <p:spPr>
          <a:xfrm>
            <a:off x="1033951" y="1640751"/>
            <a:ext cx="7248892" cy="3108544"/>
          </a:xfrm>
          <a:prstGeom prst="rect">
            <a:avLst/>
          </a:prstGeom>
          <a:noFill/>
        </p:spPr>
        <p:txBody>
          <a:bodyPr wrap="square" rtlCol="0">
            <a:spAutoFit/>
          </a:bodyPr>
          <a:lstStyle/>
          <a:p>
            <a:pPr marL="457200" indent="-457200">
              <a:buFont typeface="+mj-lt"/>
              <a:buAutoNum type="arabicPeriod"/>
            </a:pPr>
            <a:r>
              <a:rPr lang="en-US" sz="2800" dirty="0" smtClean="0"/>
              <a:t>Some worship songs you could switch out God for you spouse and you would have a typical love song</a:t>
            </a:r>
          </a:p>
          <a:p>
            <a:pPr marL="457200" indent="-457200">
              <a:buFont typeface="+mj-lt"/>
              <a:buAutoNum type="arabicPeriod"/>
            </a:pPr>
            <a:r>
              <a:rPr lang="en-US" sz="2800" dirty="0" smtClean="0"/>
              <a:t>A lot or worship songs wouldn’t make any sense to a seeker.</a:t>
            </a:r>
          </a:p>
          <a:p>
            <a:pPr marL="457200" indent="-457200">
              <a:buFont typeface="+mj-lt"/>
              <a:buAutoNum type="arabicPeriod"/>
            </a:pPr>
            <a:r>
              <a:rPr lang="en-US" sz="2800" dirty="0" smtClean="0"/>
              <a:t>Are we forcing people to sing songs they don’t yet believe?</a:t>
            </a:r>
            <a:endParaRPr lang="en-US"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r>
              <a:rPr lang="en-US" sz="3200" b="1" dirty="0" smtClean="0">
                <a:latin typeface="Arial" pitchFamily="4" charset="0"/>
              </a:rPr>
              <a:t>What works with seekers</a:t>
            </a:r>
            <a:endParaRPr lang="en-US" sz="3200" b="1" dirty="0">
              <a:latin typeface="Arial" pitchFamily="4" charset="0"/>
            </a:endParaRPr>
          </a:p>
        </p:txBody>
      </p:sp>
      <p:sp>
        <p:nvSpPr>
          <p:cNvPr id="5" name="TextBox 4"/>
          <p:cNvSpPr txBox="1"/>
          <p:nvPr/>
        </p:nvSpPr>
        <p:spPr>
          <a:xfrm>
            <a:off x="1033951" y="1640751"/>
            <a:ext cx="7248892" cy="2185214"/>
          </a:xfrm>
          <a:prstGeom prst="rect">
            <a:avLst/>
          </a:prstGeom>
          <a:noFill/>
        </p:spPr>
        <p:txBody>
          <a:bodyPr wrap="square" rtlCol="0">
            <a:spAutoFit/>
          </a:bodyPr>
          <a:lstStyle/>
          <a:p>
            <a:pPr marL="457200" indent="-457200">
              <a:buFont typeface="+mj-lt"/>
              <a:buAutoNum type="arabicPeriod"/>
            </a:pPr>
            <a:r>
              <a:rPr lang="en-US" sz="2800" dirty="0" smtClean="0"/>
              <a:t>Give seekers permission to just listen</a:t>
            </a:r>
          </a:p>
          <a:p>
            <a:pPr marL="457200" indent="-457200">
              <a:buFont typeface="+mj-lt"/>
              <a:buAutoNum type="arabicPeriod"/>
            </a:pPr>
            <a:r>
              <a:rPr lang="en-US" sz="2800" dirty="0" smtClean="0"/>
              <a:t>Sing some fun songs</a:t>
            </a:r>
          </a:p>
          <a:p>
            <a:pPr marL="457200" indent="-457200">
              <a:buFont typeface="+mj-lt"/>
              <a:buAutoNum type="arabicPeriod"/>
            </a:pPr>
            <a:r>
              <a:rPr lang="en-US" sz="2800" dirty="0" smtClean="0"/>
              <a:t>Keep singing time reasonable</a:t>
            </a:r>
          </a:p>
          <a:p>
            <a:pPr marL="457200" indent="-457200">
              <a:buFont typeface="+mj-lt"/>
              <a:buAutoNum type="arabicPeriod"/>
            </a:pPr>
            <a:r>
              <a:rPr lang="en-US" sz="2800" dirty="0" smtClean="0"/>
              <a:t>Let people sit if they need or want to.</a:t>
            </a:r>
          </a:p>
          <a:p>
            <a:pPr marL="457200" indent="-457200">
              <a:buFont typeface="+mj-lt"/>
              <a:buAutoNum type="arabicPeriod"/>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r>
              <a:rPr lang="en-US" sz="3200" b="1" dirty="0" smtClean="0">
                <a:latin typeface="Arial" pitchFamily="4" charset="0"/>
              </a:rPr>
              <a:t>Teach seekers songs, parts, guitar, piano – a culture of music</a:t>
            </a:r>
            <a:endParaRPr lang="en-US" sz="3200" b="1" dirty="0">
              <a:latin typeface="Arial" pitchFamily="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r>
              <a:rPr lang="en-US" sz="3200" b="1" dirty="0" smtClean="0">
                <a:latin typeface="Arial" pitchFamily="4" charset="0"/>
              </a:rPr>
              <a:t>Take </a:t>
            </a:r>
            <a:r>
              <a:rPr lang="en-US" sz="3200" b="1" dirty="0" smtClean="0">
                <a:latin typeface="Arial" pitchFamily="4" charset="0"/>
              </a:rPr>
              <a:t>your </a:t>
            </a:r>
            <a:r>
              <a:rPr lang="en-US" sz="3200" b="1" dirty="0" smtClean="0">
                <a:latin typeface="Arial" pitchFamily="4" charset="0"/>
              </a:rPr>
              <a:t>worship team to the public square</a:t>
            </a:r>
            <a:endParaRPr lang="en-US" sz="3200" b="1" dirty="0">
              <a:latin typeface="Arial" pitchFamily="4" charset="0"/>
            </a:endParaRPr>
          </a:p>
        </p:txBody>
      </p:sp>
      <p:sp>
        <p:nvSpPr>
          <p:cNvPr id="5" name="TextBox 4"/>
          <p:cNvSpPr txBox="1"/>
          <p:nvPr/>
        </p:nvSpPr>
        <p:spPr>
          <a:xfrm>
            <a:off x="1033951" y="1640751"/>
            <a:ext cx="7248892" cy="2246769"/>
          </a:xfrm>
          <a:prstGeom prst="rect">
            <a:avLst/>
          </a:prstGeom>
          <a:noFill/>
        </p:spPr>
        <p:txBody>
          <a:bodyPr wrap="square" rtlCol="0">
            <a:spAutoFit/>
          </a:bodyPr>
          <a:lstStyle/>
          <a:p>
            <a:pPr marL="457200" indent="-457200">
              <a:buFont typeface="+mj-lt"/>
              <a:buAutoNum type="arabicPeriod"/>
            </a:pPr>
            <a:r>
              <a:rPr lang="en-US" sz="2800" dirty="0" smtClean="0"/>
              <a:t>Park</a:t>
            </a:r>
          </a:p>
          <a:p>
            <a:pPr marL="457200" indent="-457200">
              <a:buFont typeface="+mj-lt"/>
              <a:buAutoNum type="arabicPeriod"/>
            </a:pPr>
            <a:r>
              <a:rPr lang="en-US" sz="2800" dirty="0" smtClean="0"/>
              <a:t>Have an outside service</a:t>
            </a:r>
          </a:p>
          <a:p>
            <a:pPr marL="457200" indent="-457200">
              <a:buFont typeface="+mj-lt"/>
              <a:buAutoNum type="arabicPeriod"/>
            </a:pPr>
            <a:r>
              <a:rPr lang="en-US" sz="2800" dirty="0" smtClean="0"/>
              <a:t>Mall</a:t>
            </a:r>
          </a:p>
          <a:p>
            <a:pPr marL="457200" indent="-457200">
              <a:buFont typeface="+mj-lt"/>
              <a:buAutoNum type="arabicPeriod"/>
            </a:pPr>
            <a:r>
              <a:rPr lang="en-US" sz="2800" dirty="0" smtClean="0"/>
              <a:t>Public concert venue</a:t>
            </a:r>
          </a:p>
          <a:p>
            <a:pPr marL="457200" indent="-457200">
              <a:buFont typeface="+mj-lt"/>
              <a:buAutoNum type="arabicPeriod"/>
            </a:pPr>
            <a:r>
              <a:rPr lang="en-US" sz="2800" dirty="0" smtClean="0"/>
              <a:t>Do something for Christmas</a:t>
            </a:r>
            <a:endParaRPr lang="en-US"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5250</TotalTime>
  <Words>334</Words>
  <Application>Microsoft Macintosh PowerPoint</Application>
  <PresentationFormat>On-screen Show (4:3)</PresentationFormat>
  <Paragraphs>36</Paragraphs>
  <Slides>9</Slides>
  <Notes>0</Notes>
  <HiddenSlides>0</HiddenSlides>
  <MMClips>0</MMClips>
  <ScaleCrop>false</ScaleCrop>
  <HeadingPairs>
    <vt:vector size="4" baseType="variant">
      <vt:variant>
        <vt:lpstr>Design Template</vt:lpstr>
      </vt:variant>
      <vt:variant>
        <vt:i4>1</vt:i4>
      </vt:variant>
      <vt:variant>
        <vt:lpstr>Slide Titles</vt:lpstr>
      </vt:variant>
      <vt:variant>
        <vt:i4>9</vt:i4>
      </vt:variant>
    </vt:vector>
  </HeadingPairs>
  <TitlesOfParts>
    <vt:vector size="10" baseType="lpstr">
      <vt:lpstr>Office Theme</vt:lpstr>
      <vt:lpstr>One more thing</vt:lpstr>
      <vt:lpstr>Slide 2</vt:lpstr>
      <vt:lpstr>Slide 3</vt:lpstr>
      <vt:lpstr>Slide 4</vt:lpstr>
      <vt:lpstr>Slide 5</vt:lpstr>
      <vt:lpstr>Slide 6</vt:lpstr>
      <vt:lpstr>Slide 7</vt:lpstr>
      <vt:lpstr>Slide 8</vt:lpstr>
      <vt:lpstr>Slide 9</vt:lpstr>
    </vt:vector>
  </TitlesOfParts>
  <Company>Christian Leaders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Hello </dc:title>
  <dc:creator>David Feddes</dc:creator>
  <cp:lastModifiedBy>Brianna Prince</cp:lastModifiedBy>
  <cp:revision>201</cp:revision>
  <cp:lastPrinted>2015-07-31T00:35:49Z</cp:lastPrinted>
  <dcterms:created xsi:type="dcterms:W3CDTF">2015-10-06T01:16:35Z</dcterms:created>
  <dcterms:modified xsi:type="dcterms:W3CDTF">2015-10-06T01:19:03Z</dcterms:modified>
</cp:coreProperties>
</file>