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DBDBE-50A8-4374-8BA3-ECC41AF66B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20D89B-7C71-42A2-92A7-8B58E2B682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E39D0-8F02-4BBD-B82E-6D80DB552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605C78-E129-43F9-87F3-9E43637E1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523FD-535F-4828-AE1C-F9E8D411A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1233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721D22-F2A7-4A87-9BDC-D7F962D4C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C1CD143-5F89-493E-B0FF-E69EE1422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B60EF7-FFCF-47AB-876F-028C9D929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D89BC-B277-4863-A6EB-B2FE26055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456F19-6DAB-40D0-AE1B-64420C4D0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8905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97277D-5705-4E55-B7AC-2D759700E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D6103D4-A172-4735-BFC7-4AC206991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F13D09-F419-4D01-9D20-272031E5C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E017C4-3855-45C4-B712-1D176A949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33345C-6206-4957-B42D-55F319F20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9092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24307-E40F-43DE-8267-A6E379606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D7C220-42F7-46C3-A0C0-5DB54489D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28EACA-03A0-46EC-9102-2E2EAAD77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38C9A-211C-4751-B58F-3B6F3A59A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C533C6-9150-4E5C-B7D1-D17EC0E3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7347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319CB9-0D3A-4556-B70D-371B144CB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0551A8-7FAA-41AF-B1D0-C634A7B88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C038D-EA52-47E4-A0D7-ADB6D9030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8289F9-5283-4BBE-8352-EA8E748FB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ED3213-1249-43D9-AD03-5204F03C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595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88C3F-5A9E-40B4-A8D8-07AAAB81F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39A4FA-9154-4EAD-968E-22CE09CB7D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BD6DF5-97C5-487A-9488-008435E14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A51C49B-444F-4579-92C1-3223A90B7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C0A1BB-A203-4636-AE01-048F724CD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EAFC3-7CCB-4FE9-A470-4D5ED3A87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893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14C458-76F5-4079-89E6-509069207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9A0CB6-A158-4294-AF35-4E31B3639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1B3A72-B27C-4202-9F54-E85CB90EA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D76167-84DA-46F9-B77F-6459AB00A4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D7FDDA-B821-45F2-8629-C12B5DE2F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E6038A-ADD4-44F7-B14B-509E5FA90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ED0AFCF-D70A-4AA8-A5F1-DB446D38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E609FE-3D09-4D0F-8253-D87DE7CD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19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7D03A3-E4D3-43FD-891D-5617C31F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4AEDF8-3548-45B0-8970-0F8BEF028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CA34938-5A6F-4B16-BB9D-AC84E0A30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E60CA0-1040-4E93-9F1B-6C309CD6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145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22AB6-DAFF-4DBF-B9B8-79C12A28C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5252153-40D1-44E3-BED8-70BC76445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2C86A4-B83C-4083-86E5-9104DBA0B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4942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64C3B-5314-408F-97FE-2898B914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D8B6A1-5B97-4095-A588-532871F9B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5AE61E-D4EE-43A9-9C16-0817C8A5AD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BA0909-D4AC-41B5-8C7F-0FCAE830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06640D-C135-474A-8785-700E9E962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464060-8217-4950-9618-6A8AF05A6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677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C98E86-0CB8-4071-8E0F-52ED83AC1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AA65C-F94E-4497-85A6-362B0E28F6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EBDF86B-E365-417E-A80A-C51A71EF8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9B239C-DC07-438E-A5BE-51C743C37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3108DD-18A6-44F9-841F-EC4E6BACC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269657-060D-476B-9153-F29952DEA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946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5760E2-9DED-4E7B-A8C3-13903A1B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7AACD4-3353-47F6-80F8-32EFF28C2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232305-6FC8-40C0-9831-9DD5BDCF60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106B9-0584-42A1-880D-57FEBBC3ED83}" type="datetimeFigureOut">
              <a:rPr lang="ru-UA" smtClean="0"/>
              <a:t>5/4/19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62F9E9-3BA4-44E8-8421-FFBECB5EF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9DAB37-A690-49F0-8118-D8ACEBB8E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3A0E-18EA-4554-88C0-2525A4F505D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129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582E9-125E-408A-86D5-550997DF9F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700213"/>
          </a:xfrm>
        </p:spPr>
        <p:txBody>
          <a:bodyPr>
            <a:normAutofit/>
          </a:bodyPr>
          <a:lstStyle/>
          <a:p>
            <a:r>
              <a:rPr lang="ru-RU" b="1" dirty="0"/>
              <a:t>Как помочь людям найти их «кнопки»</a:t>
            </a:r>
            <a:br>
              <a:rPr lang="ru-UA" dirty="0"/>
            </a:br>
            <a:r>
              <a:rPr lang="ru-RU" b="1" dirty="0"/>
              <a:t>(Часть </a:t>
            </a:r>
            <a:r>
              <a:rPr lang="en-US" b="1" dirty="0"/>
              <a:t>I</a:t>
            </a:r>
            <a:r>
              <a:rPr lang="ru-RU" b="1" dirty="0"/>
              <a:t>I)</a:t>
            </a: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Генри</a:t>
            </a:r>
            <a:r>
              <a:rPr lang="ru-RU" dirty="0"/>
              <a:t> </a:t>
            </a:r>
            <a:r>
              <a:rPr lang="en-US" b="1" dirty="0"/>
              <a:t>Р</a:t>
            </a:r>
            <a:r>
              <a:rPr lang="ru-RU" b="1" dirty="0" err="1"/>
              <a:t>айенга</a:t>
            </a:r>
            <a:br>
              <a:rPr lang="ru-UA" dirty="0"/>
            </a:b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71215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Обычные обстоятельства и предпочтения членов семьи:</a:t>
            </a:r>
            <a:br>
              <a:rPr lang="ru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8494" y="2017058"/>
            <a:ext cx="9755840" cy="4280927"/>
          </a:xfrm>
        </p:spPr>
        <p:txBody>
          <a:bodyPr/>
          <a:lstStyle/>
          <a:p>
            <a:pPr lvl="0"/>
            <a:r>
              <a:rPr lang="ru-RU" dirty="0"/>
              <a:t>Привыкли всё делать:   </a:t>
            </a:r>
            <a:endParaRPr lang="ru-UA" dirty="0"/>
          </a:p>
          <a:p>
            <a:pPr lvl="1"/>
            <a:r>
              <a:rPr lang="ru-RU" sz="2800" dirty="0"/>
              <a:t>с опозданием;</a:t>
            </a:r>
            <a:endParaRPr lang="ru-UA" sz="2800" dirty="0"/>
          </a:p>
          <a:p>
            <a:pPr lvl="1"/>
            <a:r>
              <a:rPr lang="ru-RU" sz="2800" dirty="0"/>
              <a:t>раньше времени;</a:t>
            </a:r>
            <a:endParaRPr lang="ru-UA" sz="2800" dirty="0"/>
          </a:p>
          <a:p>
            <a:pPr lvl="1"/>
            <a:r>
              <a:rPr lang="ru-RU" sz="2800" dirty="0"/>
              <a:t>во время.</a:t>
            </a:r>
            <a:endParaRPr lang="ru-UA" sz="2800" dirty="0"/>
          </a:p>
          <a:p>
            <a:pPr lvl="0"/>
            <a:r>
              <a:rPr lang="ru-RU" dirty="0"/>
              <a:t>Отношение к праздничным дням.</a:t>
            </a:r>
            <a:endParaRPr lang="ru-UA" dirty="0"/>
          </a:p>
          <a:p>
            <a:pPr lvl="0"/>
            <a:r>
              <a:rPr lang="ru-RU" dirty="0"/>
              <a:t>Как обычно проводят отпуск.</a:t>
            </a:r>
            <a:endParaRPr lang="ru-UA" dirty="0"/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047320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Привыкли выражать свои мысли: </a:t>
            </a:r>
            <a:br>
              <a:rPr lang="ru-UA" b="1" dirty="0"/>
            </a:br>
            <a:endParaRPr lang="ru-UA" b="1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/>
          <a:lstStyle/>
          <a:p>
            <a:pPr lvl="0"/>
            <a:r>
              <a:rPr lang="ru-RU" dirty="0"/>
              <a:t>в зависимости от ситуации;</a:t>
            </a:r>
            <a:endParaRPr lang="ru-UA" dirty="0"/>
          </a:p>
          <a:p>
            <a:pPr lvl="0"/>
            <a:r>
              <a:rPr lang="ru-RU" dirty="0"/>
              <a:t>не обращая внимания на лица и обстоятельства;  </a:t>
            </a:r>
            <a:endParaRPr lang="ru-UA" dirty="0"/>
          </a:p>
          <a:p>
            <a:pPr lvl="0"/>
            <a:r>
              <a:rPr lang="ru-RU" dirty="0"/>
              <a:t>так, чтобы угодить собеседнику;</a:t>
            </a:r>
            <a:endParaRPr lang="ru-UA" dirty="0"/>
          </a:p>
          <a:p>
            <a:pPr lvl="0"/>
            <a:r>
              <a:rPr lang="ru-RU" dirty="0"/>
              <a:t>со скрупулезной точностью.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81918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Привыкли выражать свои эмоции </a:t>
            </a:r>
            <a:br>
              <a:rPr lang="ru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открыто;</a:t>
            </a:r>
            <a:endParaRPr lang="ru-UA" sz="3200" dirty="0"/>
          </a:p>
          <a:p>
            <a:pPr lvl="0"/>
            <a:r>
              <a:rPr lang="ru-RU" sz="3200" dirty="0"/>
              <a:t>не любят показывать свои чувства;</a:t>
            </a:r>
            <a:endParaRPr lang="ru-UA" sz="3200" dirty="0"/>
          </a:p>
          <a:p>
            <a:pPr lvl="0"/>
            <a:r>
              <a:rPr lang="ru-RU" sz="3200" dirty="0"/>
              <a:t>непоследовательно; </a:t>
            </a:r>
            <a:endParaRPr lang="ru-UA" sz="3200" dirty="0"/>
          </a:p>
          <a:p>
            <a:pPr lvl="0"/>
            <a:r>
              <a:rPr lang="ru-RU" sz="3200" dirty="0"/>
              <a:t>не всегда говорят правду о своих чувствах.</a:t>
            </a:r>
            <a:endParaRPr lang="ru-UA" sz="3200" dirty="0"/>
          </a:p>
          <a:p>
            <a:pPr marL="0" indent="0">
              <a:buNone/>
            </a:pP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473282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Вы получаете или отдаёте</a:t>
            </a:r>
            <a:br>
              <a:rPr lang="ru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/>
          <a:lstStyle/>
          <a:p>
            <a:pPr lvl="0"/>
            <a:r>
              <a:rPr lang="ru-RU" sz="3200" dirty="0"/>
              <a:t>Вы – тот, кто всегда отдаёт;</a:t>
            </a:r>
            <a:endParaRPr lang="ru-UA" sz="3200" dirty="0"/>
          </a:p>
          <a:p>
            <a:pPr lvl="0"/>
            <a:r>
              <a:rPr lang="ru-RU" sz="3200" dirty="0"/>
              <a:t>Вы – тот, кто всегда получает;</a:t>
            </a:r>
            <a:endParaRPr lang="ru-UA" sz="3200" dirty="0"/>
          </a:p>
          <a:p>
            <a:pPr lvl="0"/>
            <a:r>
              <a:rPr lang="ru-RU" sz="3200" dirty="0"/>
              <a:t>Вы – тот, кто отдаёт и получает;</a:t>
            </a:r>
            <a:endParaRPr lang="ru-UA" sz="3200" dirty="0"/>
          </a:p>
          <a:p>
            <a:pPr lvl="0"/>
            <a:r>
              <a:rPr lang="ru-RU" sz="3200" dirty="0"/>
              <a:t>Вы – тот, кто отдает, если выполняются Ваши условия;</a:t>
            </a:r>
            <a:endParaRPr lang="ru-UA" sz="3200" dirty="0"/>
          </a:p>
          <a:p>
            <a:pPr lvl="0"/>
            <a:r>
              <a:rPr lang="ru-RU" sz="3200" dirty="0"/>
              <a:t>Вы – тот, кто никогда ничего не получает.</a:t>
            </a:r>
            <a:endParaRPr lang="ru-UA" sz="3200" dirty="0"/>
          </a:p>
          <a:p>
            <a:pPr marL="0" indent="0">
              <a:buNone/>
            </a:pP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6587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/>
          <a:lstStyle/>
          <a:p>
            <a:pPr algn="ctr"/>
            <a:r>
              <a:rPr lang="ru-RU" b="1" dirty="0"/>
              <a:t>Ваш стиль взаимоотношений</a:t>
            </a: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/>
          <a:lstStyle/>
          <a:p>
            <a:pPr lvl="0"/>
            <a:r>
              <a:rPr lang="ru-RU" sz="3200" dirty="0"/>
              <a:t>интроверт;</a:t>
            </a:r>
            <a:endParaRPr lang="ru-UA" sz="3200" dirty="0"/>
          </a:p>
          <a:p>
            <a:pPr lvl="0"/>
            <a:r>
              <a:rPr lang="ru-RU" sz="3200" dirty="0"/>
              <a:t>экстраверт;</a:t>
            </a:r>
            <a:endParaRPr lang="ru-UA" sz="3200" dirty="0"/>
          </a:p>
          <a:p>
            <a:pPr lvl="0"/>
            <a:r>
              <a:rPr lang="ru-RU" sz="3200" dirty="0"/>
              <a:t>держитесь «золотой середины».</a:t>
            </a:r>
            <a:endParaRPr lang="ru-UA" sz="32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7330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Семейные ценности и карьера</a:t>
            </a:r>
            <a:br>
              <a:rPr lang="ru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количество детей в семье;</a:t>
            </a:r>
            <a:endParaRPr lang="ru-UA" sz="3200" dirty="0"/>
          </a:p>
          <a:p>
            <a:pPr lvl="0"/>
            <a:r>
              <a:rPr lang="ru-RU" sz="3200" dirty="0"/>
              <a:t>отношение к работе женщин вне дома;</a:t>
            </a:r>
            <a:endParaRPr lang="ru-UA" sz="3200" dirty="0"/>
          </a:p>
          <a:p>
            <a:pPr lvl="0"/>
            <a:r>
              <a:rPr lang="ru-RU" sz="3200" dirty="0"/>
              <a:t>роли отца и матери в семье.</a:t>
            </a:r>
            <a:endParaRPr lang="ru-UA" sz="3200" dirty="0"/>
          </a:p>
          <a:p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313051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926724"/>
            <a:ext cx="10116671" cy="1009651"/>
          </a:xfrm>
        </p:spPr>
        <p:txBody>
          <a:bodyPr>
            <a:noAutofit/>
          </a:bodyPr>
          <a:lstStyle/>
          <a:p>
            <a:pPr algn="ctr"/>
            <a:r>
              <a:rPr lang="ru-RU" b="1" dirty="0"/>
              <a:t>Понимание качеств, присущих определённому полу </a:t>
            </a:r>
            <a:br>
              <a:rPr lang="ru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                                       </a:t>
            </a:r>
            <a:r>
              <a:rPr lang="ru-RU" sz="3200" b="1" dirty="0"/>
              <a:t>Женственность </a:t>
            </a:r>
            <a:endParaRPr lang="ru-UA" sz="3200" dirty="0"/>
          </a:p>
          <a:p>
            <a:pPr lvl="0"/>
            <a:r>
              <a:rPr lang="ru-RU" sz="3200" dirty="0"/>
              <a:t> понятие о том, что значит скромность</a:t>
            </a:r>
            <a:endParaRPr lang="ru-UA" sz="3200" dirty="0"/>
          </a:p>
          <a:p>
            <a:pPr lvl="0"/>
            <a:r>
              <a:rPr lang="ru-RU" sz="3200" dirty="0"/>
              <a:t>различия в культурах.</a:t>
            </a:r>
            <a:endParaRPr lang="ru-UA" sz="3200" dirty="0"/>
          </a:p>
          <a:p>
            <a:pPr marL="0" indent="0">
              <a:buNone/>
            </a:pPr>
            <a:r>
              <a:rPr lang="ru-RU" sz="3200" b="1" dirty="0"/>
              <a:t>                                        Мужественность</a:t>
            </a:r>
            <a:endParaRPr lang="ru-UA" sz="3200" dirty="0"/>
          </a:p>
          <a:p>
            <a:pPr lvl="0"/>
            <a:r>
              <a:rPr lang="ru-RU" sz="3200" dirty="0"/>
              <a:t>«мужчины не плачут!»</a:t>
            </a:r>
            <a:endParaRPr lang="ru-UA" sz="3200" dirty="0"/>
          </a:p>
          <a:p>
            <a:pPr lvl="0"/>
            <a:r>
              <a:rPr lang="ru-RU" sz="3200" dirty="0"/>
              <a:t>изнеженность</a:t>
            </a:r>
            <a:endParaRPr lang="ru-UA" sz="3200" dirty="0"/>
          </a:p>
          <a:p>
            <a:pPr marL="0" indent="0">
              <a:buNone/>
            </a:pP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285973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C1ED9CF-3EDF-47CD-B06B-19529BECE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D49FD86-2CE7-4128-82F1-7C2364C33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7664" y="815974"/>
            <a:ext cx="10116671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Отношение к сексуальности</a:t>
            </a:r>
            <a:br>
              <a:rPr lang="ru-UA" dirty="0"/>
            </a:br>
            <a:endParaRPr lang="ru-UA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F2CEAB-805F-458F-AA0A-B9AB2C09B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7664" y="1936375"/>
            <a:ext cx="10116671" cy="4240587"/>
          </a:xfrm>
        </p:spPr>
        <p:txBody>
          <a:bodyPr>
            <a:normAutofit/>
          </a:bodyPr>
          <a:lstStyle/>
          <a:p>
            <a:pPr lvl="0"/>
            <a:r>
              <a:rPr lang="ru-RU" sz="3200" dirty="0"/>
              <a:t>считаете, что об этом говорить стыдно; </a:t>
            </a:r>
            <a:endParaRPr lang="ru-UA" sz="3200" dirty="0"/>
          </a:p>
          <a:p>
            <a:pPr lvl="0"/>
            <a:r>
              <a:rPr lang="ru-RU" sz="3200" dirty="0"/>
              <a:t>правильное осознание идентичности со своим полом;</a:t>
            </a:r>
            <a:endParaRPr lang="ru-UA" sz="3200" dirty="0"/>
          </a:p>
          <a:p>
            <a:pPr lvl="0"/>
            <a:r>
              <a:rPr lang="ru-RU" sz="3200" dirty="0"/>
              <a:t>телесная привлекательность;</a:t>
            </a:r>
            <a:endParaRPr lang="ru-UA" sz="3200" dirty="0"/>
          </a:p>
          <a:p>
            <a:pPr lvl="0"/>
            <a:r>
              <a:rPr lang="ru-RU" sz="3200" dirty="0"/>
              <a:t>брак и посвящение своему супругу;</a:t>
            </a:r>
            <a:endParaRPr lang="ru-UA" sz="3200" dirty="0"/>
          </a:p>
          <a:p>
            <a:pPr lvl="0"/>
            <a:r>
              <a:rPr lang="ru-RU" sz="3200" dirty="0"/>
              <a:t>правильные границы во взаимоотношениях с противоположным полом.</a:t>
            </a:r>
            <a:endParaRPr lang="ru-UA" sz="3200" dirty="0"/>
          </a:p>
          <a:p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4111757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215</Words>
  <Application>Microsoft Macintosh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Как помочь людям найти их «кнопки» (Часть II)  Генри Райенга </vt:lpstr>
      <vt:lpstr>Обычные обстоятельства и предпочтения членов семьи: </vt:lpstr>
      <vt:lpstr>Привыкли выражать свои мысли:  </vt:lpstr>
      <vt:lpstr>Привыкли выражать свои эмоции  </vt:lpstr>
      <vt:lpstr>Вы получаете или отдаёте </vt:lpstr>
      <vt:lpstr>Ваш стиль взаимоотношений</vt:lpstr>
      <vt:lpstr>Семейные ценности и карьера </vt:lpstr>
      <vt:lpstr>Понимание качеств, присущих определённому полу  </vt:lpstr>
      <vt:lpstr>Отношение к сексуальности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помочь людям найти их «кнопки» (Часть II)  Генри Райенга</dc:title>
  <dc:creator>Ruslan Lvov</dc:creator>
  <cp:lastModifiedBy>Dima Olga</cp:lastModifiedBy>
  <cp:revision>2</cp:revision>
  <dcterms:created xsi:type="dcterms:W3CDTF">2019-05-02T18:22:05Z</dcterms:created>
  <dcterms:modified xsi:type="dcterms:W3CDTF">2019-05-04T14:41:54Z</dcterms:modified>
</cp:coreProperties>
</file>