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07" autoAdjust="0"/>
    <p:restoredTop sz="94660"/>
  </p:normalViewPr>
  <p:slideViewPr>
    <p:cSldViewPr snapToGrid="0" snapToObjects="1">
      <p:cViewPr varScale="1">
        <p:scale>
          <a:sx n="94" d="100"/>
          <a:sy n="94" d="100"/>
        </p:scale>
        <p:origin x="-94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26F6A2-4784-D645-B416-B536F5708F0B}" type="datetimeFigureOut">
              <a:rPr lang="en-US" smtClean="0"/>
              <a:t>7/8/19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26F6A2-4784-D645-B416-B536F5708F0B}" type="datetimeFigureOut">
              <a:rPr lang="en-US" smtClean="0"/>
              <a:t>7/8/19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26F6A2-4784-D645-B416-B536F5708F0B}" type="datetimeFigureOut">
              <a:rPr lang="en-US" smtClean="0"/>
              <a:t>7/8/19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26F6A2-4784-D645-B416-B536F5708F0B}" type="datetimeFigureOut">
              <a:rPr lang="en-US" smtClean="0"/>
              <a:t>7/8/19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6F6A2-4784-D645-B416-B536F5708F0B}" type="datetimeFigureOut">
              <a:rPr lang="en-US" smtClean="0"/>
              <a:t>7/8/19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6F6A2-4784-D645-B416-B536F5708F0B}" type="datetimeFigureOut">
              <a:rPr lang="en-US" smtClean="0"/>
              <a:t>7/8/19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26F6A2-4784-D645-B416-B536F5708F0B}" type="datetimeFigureOut">
              <a:rPr lang="en-US" smtClean="0"/>
              <a:t>7/8/19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9DDA15-580C-714D-84A5-F6D0B52E7F9A}"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place of Bible in coaching</a:t>
            </a:r>
            <a:endParaRPr lang="en-US" b="1"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4681822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Favorite verse questions</a:t>
            </a:r>
            <a:endParaRPr lang="en-US"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dirty="0" smtClean="0"/>
              <a:t>What is your favorite verse and why?</a:t>
            </a:r>
          </a:p>
          <a:p>
            <a:pPr marL="514350" lvl="0" indent="-514350">
              <a:buFont typeface="+mj-lt"/>
              <a:buAutoNum type="arabicPeriod"/>
            </a:pPr>
            <a:r>
              <a:rPr lang="en-US" dirty="0" smtClean="0"/>
              <a:t>How does this verse apply to any change you want to make in your life?</a:t>
            </a:r>
          </a:p>
          <a:p>
            <a:pPr marL="514350" lvl="0" indent="-514350">
              <a:buFont typeface="+mj-lt"/>
              <a:buAutoNum type="arabicPeriod"/>
            </a:pPr>
            <a:r>
              <a:rPr lang="en-US" dirty="0" smtClean="0"/>
              <a:t>How does this verse apply to any area of life where you want to go to the next </a:t>
            </a:r>
            <a:r>
              <a:rPr lang="en-US" dirty="0" smtClean="0">
                <a:solidFill>
                  <a:srgbClr val="8EB4E3"/>
                </a:solidFill>
              </a:rPr>
              <a:t>level</a:t>
            </a:r>
            <a:r>
              <a:rPr lang="en-US" dirty="0" smtClean="0"/>
              <a:t>?</a:t>
            </a:r>
          </a:p>
          <a:p>
            <a:pPr marL="514350" lvl="0" indent="-514350">
              <a:buFont typeface="+mj-lt"/>
              <a:buAutoNum type="arabicPeriod"/>
            </a:pPr>
            <a:endParaRPr lang="en-US" dirty="0"/>
          </a:p>
          <a:p>
            <a:pPr marL="0" lvl="0" indent="0">
              <a:buNone/>
            </a:pPr>
            <a:endParaRPr lang="en-US" dirty="0"/>
          </a:p>
        </p:txBody>
      </p:sp>
    </p:spTree>
    <p:extLst>
      <p:ext uri="{BB962C8B-B14F-4D97-AF65-F5344CB8AC3E}">
        <p14:creationId xmlns:p14="http://schemas.microsoft.com/office/powerpoint/2010/main" val="4249283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dirty="0"/>
              <a:t>Hebrews 13:20-</a:t>
            </a:r>
            <a:r>
              <a:rPr lang="en-US" dirty="0" smtClean="0"/>
              <a:t>21 </a:t>
            </a:r>
            <a:r>
              <a:rPr lang="en-US" i="1" dirty="0" smtClean="0"/>
              <a:t>Now </a:t>
            </a:r>
            <a:r>
              <a:rPr lang="en-US" i="1" dirty="0"/>
              <a:t>may the God of peace, who through the blood of the eternal covenant brought back from the dead our Lord Jesus, that great Shepherd of the </a:t>
            </a:r>
            <a:r>
              <a:rPr lang="en-US" i="1" dirty="0" smtClean="0"/>
              <a:t>sheep, equip you with everything good for doing his will, and may he work in us what is pleasing to him, through Jesus Christ, to whom be glory for ever and ever. Amen.</a:t>
            </a:r>
          </a:p>
          <a:p>
            <a:endParaRPr lang="en-US" dirty="0"/>
          </a:p>
        </p:txBody>
      </p:sp>
    </p:spTree>
    <p:extLst>
      <p:ext uri="{BB962C8B-B14F-4D97-AF65-F5344CB8AC3E}">
        <p14:creationId xmlns:p14="http://schemas.microsoft.com/office/powerpoint/2010/main" val="25009995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lvl="0" indent="0">
              <a:buNone/>
            </a:pPr>
            <a:r>
              <a:rPr lang="en-US" dirty="0"/>
              <a:t>Jeremiah 29:</a:t>
            </a:r>
            <a:r>
              <a:rPr lang="en-US" dirty="0" smtClean="0"/>
              <a:t>11</a:t>
            </a:r>
            <a:r>
              <a:rPr lang="en-US" dirty="0"/>
              <a:t> </a:t>
            </a:r>
            <a:r>
              <a:rPr lang="en-US" i="1" dirty="0"/>
              <a:t>For I know the plans I have for you,” declares the LORD, “plans to prosper you and not to harm you, plans to give you hope and a future</a:t>
            </a:r>
            <a:r>
              <a:rPr lang="en-US" i="1" dirty="0" smtClean="0"/>
              <a:t>.”</a:t>
            </a:r>
            <a:endParaRPr lang="en-US" i="1" dirty="0"/>
          </a:p>
          <a:p>
            <a:pPr marL="0" lvl="0" indent="0">
              <a:buNone/>
            </a:pPr>
            <a:endParaRPr lang="en-US" dirty="0" smtClean="0"/>
          </a:p>
          <a:p>
            <a:endParaRPr lang="en-US" dirty="0"/>
          </a:p>
        </p:txBody>
      </p:sp>
    </p:spTree>
    <p:extLst>
      <p:ext uri="{BB962C8B-B14F-4D97-AF65-F5344CB8AC3E}">
        <p14:creationId xmlns:p14="http://schemas.microsoft.com/office/powerpoint/2010/main" val="63260953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lvl="0" indent="0">
              <a:buNone/>
            </a:pPr>
            <a:r>
              <a:rPr lang="en-US" dirty="0"/>
              <a:t>Psalm 119:</a:t>
            </a:r>
            <a:r>
              <a:rPr lang="en-US" dirty="0" smtClean="0"/>
              <a:t>105 </a:t>
            </a:r>
            <a:r>
              <a:rPr lang="en-US" i="1" dirty="0" smtClean="0"/>
              <a:t>Your </a:t>
            </a:r>
            <a:r>
              <a:rPr lang="en-US" i="1" dirty="0"/>
              <a:t>word is a lamp for my feet, a light on my path</a:t>
            </a:r>
            <a:r>
              <a:rPr lang="en-US" i="1" dirty="0" smtClean="0"/>
              <a:t>.</a:t>
            </a:r>
            <a:endParaRPr lang="en-US" i="1" dirty="0"/>
          </a:p>
          <a:p>
            <a:pPr marL="0" lvl="0" indent="0">
              <a:buNone/>
            </a:pPr>
            <a:endParaRPr lang="en-US" dirty="0" smtClean="0"/>
          </a:p>
          <a:p>
            <a:endParaRPr lang="en-US" dirty="0"/>
          </a:p>
        </p:txBody>
      </p:sp>
    </p:spTree>
    <p:extLst>
      <p:ext uri="{BB962C8B-B14F-4D97-AF65-F5344CB8AC3E}">
        <p14:creationId xmlns:p14="http://schemas.microsoft.com/office/powerpoint/2010/main" val="268898273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lvl="0" indent="0">
              <a:buNone/>
            </a:pPr>
            <a:r>
              <a:rPr lang="en-US" dirty="0" smtClean="0"/>
              <a:t>Proverbs </a:t>
            </a:r>
            <a:r>
              <a:rPr lang="en-US" dirty="0"/>
              <a:t>3:5-</a:t>
            </a:r>
            <a:r>
              <a:rPr lang="en-US" dirty="0" smtClean="0"/>
              <a:t>6 </a:t>
            </a:r>
            <a:r>
              <a:rPr lang="en-US" i="1" dirty="0" smtClean="0"/>
              <a:t>Trust </a:t>
            </a:r>
            <a:r>
              <a:rPr lang="en-US" i="1" dirty="0"/>
              <a:t>in the LORD with all your heart and lean not on your own understanding</a:t>
            </a:r>
            <a:r>
              <a:rPr lang="en-US" i="1" dirty="0" smtClean="0"/>
              <a:t>;</a:t>
            </a:r>
            <a:r>
              <a:rPr lang="en-US" i="1" dirty="0"/>
              <a:t> in all your ways submit to him, and he will make your paths straight. </a:t>
            </a:r>
          </a:p>
        </p:txBody>
      </p:sp>
    </p:spTree>
    <p:extLst>
      <p:ext uri="{BB962C8B-B14F-4D97-AF65-F5344CB8AC3E}">
        <p14:creationId xmlns:p14="http://schemas.microsoft.com/office/powerpoint/2010/main" val="189323147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lvl="0" indent="0">
              <a:buNone/>
            </a:pPr>
            <a:r>
              <a:rPr lang="en-US" dirty="0"/>
              <a:t>Matthew 6:33 </a:t>
            </a:r>
            <a:r>
              <a:rPr lang="en-US" i="1" dirty="0"/>
              <a:t>But seek first the kingdom of God and his righteousness, and all these things will be added to you. </a:t>
            </a:r>
            <a:endParaRPr lang="en-US" i="1" dirty="0" smtClean="0"/>
          </a:p>
          <a:p>
            <a:pPr marL="0" lvl="0" indent="0">
              <a:buNone/>
            </a:pPr>
            <a:endParaRPr lang="en-US" dirty="0"/>
          </a:p>
        </p:txBody>
      </p:sp>
    </p:spTree>
    <p:extLst>
      <p:ext uri="{BB962C8B-B14F-4D97-AF65-F5344CB8AC3E}">
        <p14:creationId xmlns:p14="http://schemas.microsoft.com/office/powerpoint/2010/main" val="242271025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lvl="0" indent="0">
              <a:buNone/>
            </a:pPr>
            <a:r>
              <a:rPr lang="en-US" dirty="0" smtClean="0"/>
              <a:t>James </a:t>
            </a:r>
            <a:r>
              <a:rPr lang="en-US" dirty="0"/>
              <a:t>1:5 </a:t>
            </a:r>
            <a:r>
              <a:rPr lang="en-US" i="1" dirty="0"/>
              <a:t>If any of you lacks wisdom, let him ask God, who gives generously to all without reproach, and it will be given him. </a:t>
            </a:r>
          </a:p>
          <a:p>
            <a:pPr marL="0" indent="0">
              <a:buNone/>
            </a:pPr>
            <a:r>
              <a:rPr lang="en-US" dirty="0"/>
              <a:t>Proverbs 16:3 </a:t>
            </a:r>
            <a:r>
              <a:rPr lang="en-US" i="1" dirty="0"/>
              <a:t>Commit your work to the LORD, and your plans will be established.</a:t>
            </a:r>
            <a:r>
              <a:rPr lang="en-US" dirty="0"/>
              <a:t> </a:t>
            </a:r>
          </a:p>
          <a:p>
            <a:pPr marL="0" lvl="0" indent="0">
              <a:buNone/>
            </a:pPr>
            <a:endParaRPr lang="en-US" dirty="0"/>
          </a:p>
        </p:txBody>
      </p:sp>
    </p:spTree>
    <p:extLst>
      <p:ext uri="{BB962C8B-B14F-4D97-AF65-F5344CB8AC3E}">
        <p14:creationId xmlns:p14="http://schemas.microsoft.com/office/powerpoint/2010/main" val="335142015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related to the Word:</a:t>
            </a:r>
            <a:endParaRPr lang="en-US"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dirty="0" smtClean="0"/>
              <a:t>What was interesting to you in your reading of God’s Word this past week?</a:t>
            </a:r>
          </a:p>
          <a:p>
            <a:pPr marL="514350" lvl="0" indent="-514350">
              <a:buFont typeface="+mj-lt"/>
              <a:buAutoNum type="arabicPeriod"/>
            </a:pPr>
            <a:r>
              <a:rPr lang="en-US" dirty="0" smtClean="0"/>
              <a:t>Why do you think it is interesting to you?</a:t>
            </a:r>
          </a:p>
          <a:p>
            <a:pPr marL="514350" lvl="0" indent="-514350">
              <a:buFont typeface="+mj-lt"/>
              <a:buAutoNum type="arabicPeriod"/>
            </a:pPr>
            <a:r>
              <a:rPr lang="en-US" dirty="0" smtClean="0"/>
              <a:t>What might God be saying to you in this? </a:t>
            </a:r>
            <a:endParaRPr lang="en-US" dirty="0"/>
          </a:p>
          <a:p>
            <a:pPr marL="0" lvl="0" indent="0">
              <a:buNone/>
            </a:pPr>
            <a:endParaRPr lang="en-US" dirty="0"/>
          </a:p>
        </p:txBody>
      </p:sp>
    </p:spTree>
    <p:extLst>
      <p:ext uri="{BB962C8B-B14F-4D97-AF65-F5344CB8AC3E}">
        <p14:creationId xmlns:p14="http://schemas.microsoft.com/office/powerpoint/2010/main" val="17622840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 related to client’s focus</a:t>
            </a:r>
            <a:endParaRPr lang="en-US"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dirty="0" smtClean="0"/>
              <a:t>What scripture do think applies to the area of action you are wanting coaching on?</a:t>
            </a:r>
          </a:p>
          <a:p>
            <a:pPr marL="514350" lvl="0" indent="-514350">
              <a:buFont typeface="+mj-lt"/>
              <a:buAutoNum type="arabicPeriod"/>
            </a:pPr>
            <a:r>
              <a:rPr lang="en-US" dirty="0" smtClean="0"/>
              <a:t>What scripture applies to your plan of action?</a:t>
            </a:r>
          </a:p>
          <a:p>
            <a:pPr marL="514350" lvl="0" indent="-514350">
              <a:buFont typeface="+mj-lt"/>
              <a:buAutoNum type="arabicPeriod"/>
            </a:pPr>
            <a:endParaRPr lang="en-US" dirty="0"/>
          </a:p>
          <a:p>
            <a:pPr marL="0" lvl="0" indent="0">
              <a:buNone/>
            </a:pPr>
            <a:endParaRPr lang="en-US" dirty="0"/>
          </a:p>
        </p:txBody>
      </p:sp>
    </p:spTree>
    <p:extLst>
      <p:ext uri="{BB962C8B-B14F-4D97-AF65-F5344CB8AC3E}">
        <p14:creationId xmlns:p14="http://schemas.microsoft.com/office/powerpoint/2010/main" val="24280298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8584</TotalTime>
  <Words>262</Words>
  <Application>Microsoft Macintosh PowerPoint</Application>
  <PresentationFormat>On-screen Show (4:3)</PresentationFormat>
  <Paragraphs>19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Black</vt:lpstr>
      <vt:lpstr>The place of Bible in coaching</vt:lpstr>
      <vt:lpstr>PowerPoint Presentation</vt:lpstr>
      <vt:lpstr>PowerPoint Presentation</vt:lpstr>
      <vt:lpstr>PowerPoint Presentation</vt:lpstr>
      <vt:lpstr>PowerPoint Presentation</vt:lpstr>
      <vt:lpstr>PowerPoint Presentation</vt:lpstr>
      <vt:lpstr>PowerPoint Presentation</vt:lpstr>
      <vt:lpstr>Questions related to the Word:</vt:lpstr>
      <vt:lpstr>Word related to client’s focus</vt:lpstr>
      <vt:lpstr>Favorite verse questions</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place of Bible and Prayer in coaching</dc:title>
  <dc:creator>Steve Elzinga</dc:creator>
  <cp:lastModifiedBy>Steve Elzinga</cp:lastModifiedBy>
  <cp:revision>7</cp:revision>
  <dcterms:created xsi:type="dcterms:W3CDTF">2019-06-19T03:48:01Z</dcterms:created>
  <dcterms:modified xsi:type="dcterms:W3CDTF">2019-07-08T14:48:55Z</dcterms:modified>
</cp:coreProperties>
</file>