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64" r:id="rId2"/>
    <p:sldId id="530" r:id="rId3"/>
    <p:sldId id="565" r:id="rId4"/>
    <p:sldId id="480" r:id="rId5"/>
    <p:sldId id="481" r:id="rId6"/>
    <p:sldId id="574" r:id="rId7"/>
    <p:sldId id="49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311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688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9248-A96E-430A-8754-A1B705C32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3972072"/>
          </a:xfrm>
        </p:spPr>
        <p:txBody>
          <a:bodyPr>
            <a:normAutofit/>
          </a:bodyPr>
          <a:lstStyle/>
          <a:p>
            <a:r>
              <a:rPr lang="en-US" sz="9600" dirty="0"/>
              <a:t>		</a:t>
            </a:r>
            <a:r>
              <a:rPr lang="en-US" sz="20000" dirty="0"/>
              <a:t>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584C43-BB0D-4E0A-AA2E-8406B67246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389370"/>
            <a:ext cx="5773420" cy="27432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47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A55D0-ACEE-4B73-9DAC-300022EFF7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Suffixes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7BCAEB-F9E1-40DD-A822-E31E8F1570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0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277A6-0178-4155-BA3A-785D3C9DE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Suffixes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B9E93-3F3D-4F79-8B98-AE63F0DFE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Suffixes – a word part added to the end of the word to change its meaning</a:t>
            </a:r>
          </a:p>
          <a:p>
            <a:r>
              <a:rPr lang="en-US" b="1" i="1" u="sng" dirty="0"/>
              <a:t>Suffix	Meaning		  	Examples</a:t>
            </a:r>
          </a:p>
          <a:p>
            <a:pPr marL="82296" indent="0">
              <a:buNone/>
            </a:pPr>
            <a:r>
              <a:rPr lang="en-US" sz="2400" dirty="0"/>
              <a:t>-able		can be done		prevent + able=preventable</a:t>
            </a:r>
          </a:p>
          <a:p>
            <a:pPr marL="82296" indent="0">
              <a:buNone/>
            </a:pPr>
            <a:r>
              <a:rPr lang="en-US" sz="2400" dirty="0"/>
              <a:t>-</a:t>
            </a:r>
            <a:r>
              <a:rPr lang="en-US" sz="2400" dirty="0" err="1"/>
              <a:t>ly</a:t>
            </a:r>
            <a:r>
              <a:rPr lang="en-US" sz="2400" dirty="0"/>
              <a:t>		characteristic of		usual	+ </a:t>
            </a:r>
            <a:r>
              <a:rPr lang="en-US" sz="2400" dirty="0" err="1"/>
              <a:t>ly</a:t>
            </a:r>
            <a:r>
              <a:rPr lang="en-US" sz="2400" dirty="0"/>
              <a:t>= usually</a:t>
            </a:r>
          </a:p>
          <a:p>
            <a:pPr marL="82296" indent="0">
              <a:buNone/>
            </a:pPr>
            <a:r>
              <a:rPr lang="en-US" sz="2400" dirty="0"/>
              <a:t>-</a:t>
            </a:r>
            <a:r>
              <a:rPr lang="en-US" sz="2400" dirty="0" err="1"/>
              <a:t>ed</a:t>
            </a:r>
            <a:r>
              <a:rPr lang="en-US" sz="2400" dirty="0"/>
              <a:t>		past tense verb		tire + </a:t>
            </a:r>
            <a:r>
              <a:rPr lang="en-US" sz="2400" dirty="0" err="1"/>
              <a:t>ed</a:t>
            </a:r>
            <a:r>
              <a:rPr lang="en-US" sz="2400" dirty="0"/>
              <a:t>= tired</a:t>
            </a:r>
          </a:p>
          <a:p>
            <a:pPr marL="82296" indent="0">
              <a:buNone/>
            </a:pPr>
            <a:r>
              <a:rPr lang="en-US" sz="2400" dirty="0"/>
              <a:t>-ion		action, process of		celebrate + ion=celebration</a:t>
            </a:r>
          </a:p>
          <a:p>
            <a:pPr marL="82296" indent="0">
              <a:buNone/>
            </a:pPr>
            <a:r>
              <a:rPr lang="en-US" sz="2400" dirty="0"/>
              <a:t>-</a:t>
            </a:r>
            <a:r>
              <a:rPr lang="en-US" sz="2400" dirty="0" err="1"/>
              <a:t>ment</a:t>
            </a:r>
            <a:r>
              <a:rPr lang="en-US" sz="2400" dirty="0"/>
              <a:t>	action, result of		move + </a:t>
            </a:r>
            <a:r>
              <a:rPr lang="en-US" sz="2400" dirty="0" err="1"/>
              <a:t>ment</a:t>
            </a:r>
            <a:r>
              <a:rPr lang="en-US" sz="2400" dirty="0"/>
              <a:t>= movement</a:t>
            </a:r>
          </a:p>
          <a:p>
            <a:pPr marL="82296" indent="0">
              <a:buNone/>
            </a:pPr>
            <a:r>
              <a:rPr lang="en-US" sz="2400" dirty="0"/>
              <a:t>-ness		state, 	quality of		fond + ness= fondness</a:t>
            </a:r>
          </a:p>
          <a:p>
            <a:pPr marL="82296" indent="0">
              <a:buNone/>
            </a:pPr>
            <a:r>
              <a:rPr lang="en-US" sz="2400" dirty="0"/>
              <a:t>-s		plural				girl + s= girls	</a:t>
            </a:r>
          </a:p>
        </p:txBody>
      </p:sp>
    </p:spTree>
    <p:extLst>
      <p:ext uri="{BB962C8B-B14F-4D97-AF65-F5344CB8AC3E}">
        <p14:creationId xmlns:p14="http://schemas.microsoft.com/office/powerpoint/2010/main" val="103336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BB24-736D-4999-B922-23D44C10B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Suffixes   Practice 2 -Fill in the blank by connecting the prefix and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9EAF1-FD22-4429-BAB5-667C9451E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b="1" i="1" u="sng" dirty="0"/>
              <a:t>Suffix				Meaning	</a:t>
            </a:r>
          </a:p>
          <a:p>
            <a:pPr marL="82296" indent="0">
              <a:buNone/>
            </a:pPr>
            <a:r>
              <a:rPr lang="en-US" sz="2400" dirty="0"/>
              <a:t>-</a:t>
            </a:r>
            <a:r>
              <a:rPr lang="en-US" sz="2400" dirty="0" err="1"/>
              <a:t>ity</a:t>
            </a:r>
            <a:r>
              <a:rPr lang="en-US" sz="2400" dirty="0"/>
              <a:t>					state, condition of		</a:t>
            </a:r>
          </a:p>
          <a:p>
            <a:pPr marL="82296" indent="0">
              <a:buNone/>
            </a:pPr>
            <a:r>
              <a:rPr lang="en-US" sz="2400" dirty="0"/>
              <a:t>-or					person who is something		</a:t>
            </a:r>
          </a:p>
          <a:p>
            <a:pPr marL="82296" indent="0">
              <a:buNone/>
            </a:pPr>
            <a:r>
              <a:rPr lang="en-US" sz="2400" dirty="0"/>
              <a:t>-</a:t>
            </a:r>
            <a:r>
              <a:rPr lang="en-US" sz="2400" dirty="0" err="1"/>
              <a:t>sion</a:t>
            </a:r>
            <a:r>
              <a:rPr lang="en-US" sz="2400" dirty="0"/>
              <a:t>					state, being				</a:t>
            </a:r>
          </a:p>
          <a:p>
            <a:pPr marL="82296" indent="0">
              <a:buNone/>
            </a:pPr>
            <a:r>
              <a:rPr lang="en-US" sz="2400" dirty="0"/>
              <a:t>-ship					position held		</a:t>
            </a:r>
          </a:p>
          <a:p>
            <a:pPr marL="82296" indent="0">
              <a:buNone/>
            </a:pPr>
            <a:r>
              <a:rPr lang="en-US" sz="2400" dirty="0"/>
              <a:t> -</a:t>
            </a:r>
            <a:r>
              <a:rPr lang="en-US" sz="2400" dirty="0" err="1"/>
              <a:t>ful</a:t>
            </a:r>
            <a:r>
              <a:rPr lang="en-US" sz="2400" dirty="0"/>
              <a:t>					full of					</a:t>
            </a:r>
          </a:p>
          <a:p>
            <a:pPr marL="82296" indent="0">
              <a:buNone/>
            </a:pPr>
            <a:r>
              <a:rPr lang="en-US" sz="2400" dirty="0"/>
              <a:t>-</a:t>
            </a:r>
            <a:r>
              <a:rPr lang="en-US" sz="2400" dirty="0" err="1"/>
              <a:t>ious</a:t>
            </a:r>
            <a:r>
              <a:rPr lang="en-US" sz="2400" dirty="0"/>
              <a:t>/-</a:t>
            </a:r>
            <a:r>
              <a:rPr lang="en-US" sz="2400" dirty="0" err="1"/>
              <a:t>ous</a:t>
            </a:r>
            <a:r>
              <a:rPr lang="en-US" sz="2400" dirty="0"/>
              <a:t>				having qualities			</a:t>
            </a:r>
          </a:p>
          <a:p>
            <a:pPr marL="82296" indent="0">
              <a:buNone/>
            </a:pPr>
            <a:r>
              <a:rPr lang="en-US" sz="2400" dirty="0"/>
              <a:t>							</a:t>
            </a:r>
          </a:p>
        </p:txBody>
      </p:sp>
    </p:spTree>
    <p:extLst>
      <p:ext uri="{BB962C8B-B14F-4D97-AF65-F5344CB8AC3E}">
        <p14:creationId xmlns:p14="http://schemas.microsoft.com/office/powerpoint/2010/main" val="915280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BB24-736D-4999-B922-23D44C10B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Suffixes   Practice 2 -Fill in the blank by connecting the prefix and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9EAF1-FD22-4429-BAB5-667C9451E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b="1" i="1" dirty="0"/>
              <a:t>Word + Suffix						Definition</a:t>
            </a:r>
          </a:p>
          <a:p>
            <a:pPr marL="82296" indent="0">
              <a:buNone/>
            </a:pPr>
            <a:r>
              <a:rPr lang="en-US" sz="2400" dirty="0"/>
              <a:t>equal + </a:t>
            </a:r>
            <a:r>
              <a:rPr lang="en-US" sz="2400" dirty="0" err="1"/>
              <a:t>ity</a:t>
            </a:r>
            <a:r>
              <a:rPr lang="en-US" sz="2400" dirty="0"/>
              <a:t>=_</a:t>
            </a:r>
            <a:r>
              <a:rPr lang="en-US" sz="2400" u="sng" dirty="0"/>
              <a:t>equality___</a:t>
            </a:r>
            <a:r>
              <a:rPr lang="en-US" sz="2400" dirty="0"/>
              <a:t>				          </a:t>
            </a:r>
            <a:r>
              <a:rPr lang="en-US" sz="2400" u="sng" dirty="0"/>
              <a:t>we are the same</a:t>
            </a:r>
          </a:p>
          <a:p>
            <a:pPr marL="82296" indent="0">
              <a:buNone/>
            </a:pPr>
            <a:r>
              <a:rPr lang="en-US" sz="2400" dirty="0"/>
              <a:t>investigate + or=_____					________________</a:t>
            </a:r>
          </a:p>
          <a:p>
            <a:pPr marL="82296" indent="0">
              <a:buNone/>
            </a:pPr>
            <a:r>
              <a:rPr lang="en-US" sz="2400" dirty="0"/>
              <a:t>depress + </a:t>
            </a:r>
            <a:r>
              <a:rPr lang="en-US" sz="2400" dirty="0" err="1"/>
              <a:t>sion</a:t>
            </a:r>
            <a:r>
              <a:rPr lang="en-US" sz="2400" dirty="0"/>
              <a:t>=______					________________</a:t>
            </a:r>
          </a:p>
          <a:p>
            <a:pPr marL="82296" indent="0">
              <a:buNone/>
            </a:pPr>
            <a:r>
              <a:rPr lang="en-US" sz="2400" dirty="0"/>
              <a:t>owner + ship=________					________________</a:t>
            </a:r>
          </a:p>
          <a:p>
            <a:pPr marL="82296" indent="0">
              <a:buNone/>
            </a:pPr>
            <a:r>
              <a:rPr lang="en-US" sz="2400" dirty="0"/>
              <a:t> beauty + </a:t>
            </a:r>
            <a:r>
              <a:rPr lang="en-US" sz="2400" dirty="0" err="1"/>
              <a:t>ful</a:t>
            </a:r>
            <a:r>
              <a:rPr lang="en-US" sz="2400" dirty="0"/>
              <a:t>=________					________________</a:t>
            </a:r>
          </a:p>
          <a:p>
            <a:pPr marL="82296" indent="0">
              <a:buNone/>
            </a:pPr>
            <a:r>
              <a:rPr lang="en-US" sz="2400" dirty="0"/>
              <a:t>grace + </a:t>
            </a:r>
            <a:r>
              <a:rPr lang="en-US" sz="2400" dirty="0" err="1"/>
              <a:t>ious</a:t>
            </a:r>
            <a:r>
              <a:rPr lang="en-US" sz="2400" dirty="0"/>
              <a:t>=________    					________________</a:t>
            </a:r>
          </a:p>
          <a:p>
            <a:pPr marL="82296" indent="0">
              <a:buNone/>
            </a:pPr>
            <a:r>
              <a:rPr lang="en-US" sz="2400" dirty="0"/>
              <a:t>humor + </a:t>
            </a:r>
            <a:r>
              <a:rPr lang="en-US" sz="2400" dirty="0" err="1"/>
              <a:t>ous</a:t>
            </a:r>
            <a:r>
              <a:rPr lang="en-US" sz="2400" dirty="0"/>
              <a:t>=________					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63395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F636-267A-49DA-8221-ACA97313C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Answers to Practice 1 and 2 for Prefix 24 and Suffix 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6148B-C979-434B-BC3C-D410720C2D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5059680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Practice 1 Prefix</a:t>
            </a:r>
          </a:p>
          <a:p>
            <a:r>
              <a:rPr lang="en-US" sz="2400" dirty="0"/>
              <a:t>antiwar</a:t>
            </a:r>
          </a:p>
          <a:p>
            <a:r>
              <a:rPr lang="en-US" sz="2400" dirty="0"/>
              <a:t>autograph</a:t>
            </a:r>
          </a:p>
          <a:p>
            <a:r>
              <a:rPr lang="en-US" sz="2400" dirty="0"/>
              <a:t>bicycle</a:t>
            </a:r>
          </a:p>
          <a:p>
            <a:r>
              <a:rPr lang="en-US" sz="2400" dirty="0"/>
              <a:t>ex-wife</a:t>
            </a:r>
          </a:p>
          <a:p>
            <a:r>
              <a:rPr lang="en-US" sz="2400" dirty="0"/>
              <a:t>microwave</a:t>
            </a:r>
          </a:p>
          <a:p>
            <a:r>
              <a:rPr lang="en-US" sz="2400" dirty="0"/>
              <a:t>misunderstand</a:t>
            </a:r>
          </a:p>
          <a:p>
            <a:r>
              <a:rPr lang="en-US" sz="2400" dirty="0"/>
              <a:t>multipurpose</a:t>
            </a:r>
          </a:p>
          <a:p>
            <a:r>
              <a:rPr lang="en-US" sz="2400" dirty="0"/>
              <a:t>oversleep</a:t>
            </a:r>
          </a:p>
          <a:p>
            <a:r>
              <a:rPr lang="en-US" sz="2400" dirty="0"/>
              <a:t>replace</a:t>
            </a:r>
          </a:p>
          <a:p>
            <a:r>
              <a:rPr lang="en-US" sz="2400" dirty="0"/>
              <a:t>submarine</a:t>
            </a:r>
          </a:p>
          <a:p>
            <a:r>
              <a:rPr lang="en-US" sz="2400" dirty="0"/>
              <a:t>underworked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1E140F-C790-4F3A-B1EA-A1643F5C9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34784" y="1523999"/>
            <a:ext cx="4876800" cy="5059679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Practice 2   Suffix</a:t>
            </a:r>
          </a:p>
          <a:p>
            <a:r>
              <a:rPr lang="en-US" dirty="0"/>
              <a:t>equality</a:t>
            </a:r>
          </a:p>
          <a:p>
            <a:r>
              <a:rPr lang="en-US" dirty="0"/>
              <a:t>investigator</a:t>
            </a:r>
          </a:p>
          <a:p>
            <a:r>
              <a:rPr lang="en-US" dirty="0"/>
              <a:t>depression</a:t>
            </a:r>
          </a:p>
          <a:p>
            <a:r>
              <a:rPr lang="en-US" dirty="0"/>
              <a:t>ownership</a:t>
            </a:r>
          </a:p>
          <a:p>
            <a:r>
              <a:rPr lang="en-US" dirty="0"/>
              <a:t>beautiful</a:t>
            </a:r>
          </a:p>
          <a:p>
            <a:r>
              <a:rPr lang="en-US" dirty="0"/>
              <a:t>gracious</a:t>
            </a:r>
          </a:p>
          <a:p>
            <a:r>
              <a:rPr lang="en-US" dirty="0"/>
              <a:t>humorous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579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4</TotalTime>
  <Words>93</Words>
  <Application>Microsoft Office PowerPoint</Application>
  <PresentationFormat>Widescreen</PresentationFormat>
  <Paragraphs>54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Century Gothic</vt:lpstr>
      <vt:lpstr>Verdana</vt:lpstr>
      <vt:lpstr>Wingdings 2</vt:lpstr>
      <vt:lpstr>Idea design template</vt:lpstr>
      <vt:lpstr>Middle and High School</vt:lpstr>
      <vt:lpstr>  21</vt:lpstr>
      <vt:lpstr>Suffixes</vt:lpstr>
      <vt:lpstr>Suffixes</vt:lpstr>
      <vt:lpstr>Suffixes   Practice 2 -Fill in the blank by connecting the prefix and word</vt:lpstr>
      <vt:lpstr>Suffixes   Practice 2 -Fill in the blank by connecting the prefix and word</vt:lpstr>
      <vt:lpstr>Answers to Practice 1 and 2 for Prefix 24 and Suffix 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2018-05-07T21:05:42Z</dcterms:modified>
</cp:coreProperties>
</file>