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8" r:id="rId1"/>
  </p:sldMasterIdLst>
  <p:sldIdLst>
    <p:sldId id="256" r:id="rId2"/>
    <p:sldId id="257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961"/>
    <p:restoredTop sz="96035"/>
  </p:normalViewPr>
  <p:slideViewPr>
    <p:cSldViewPr snapToGrid="0" snapToObjects="1">
      <p:cViewPr varScale="1">
        <p:scale>
          <a:sx n="99" d="100"/>
          <a:sy n="99" d="100"/>
        </p:scale>
        <p:origin x="19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654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52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4053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0252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1998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3809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972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449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783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42430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5507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1681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1983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863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57774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9941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37938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583AF-FFD7-9949-B82A-705ECA40721A}" type="datetimeFigureOut">
              <a:rPr lang="en-US" smtClean="0"/>
              <a:t>9/24/21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C6322D-B059-A84B-84B1-2CACAD2149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625530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026F5A-EB28-2D42-B24A-EF0240AC642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Christian Leaders getting started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D6D444A-7C00-F247-885B-C294CA17E43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Henry </a:t>
            </a:r>
            <a:r>
              <a:rPr lang="en-US" dirty="0" err="1"/>
              <a:t>Reyenga</a:t>
            </a:r>
            <a:r>
              <a:rPr lang="en-US" dirty="0"/>
              <a:t> and Steve </a:t>
            </a:r>
            <a:r>
              <a:rPr lang="en-US" dirty="0" err="1"/>
              <a:t>Elzinga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9420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Why are you 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2166" y="2764970"/>
            <a:ext cx="10904034" cy="3747341"/>
          </a:xfrm>
        </p:spPr>
        <p:txBody>
          <a:bodyPr>
            <a:noAutofit/>
          </a:bodyPr>
          <a:lstStyle/>
          <a:p>
            <a:r>
              <a:rPr lang="en-US" sz="2400" dirty="0"/>
              <a:t>You’ve been asked to do a wedding</a:t>
            </a:r>
          </a:p>
          <a:p>
            <a:r>
              <a:rPr lang="en-US" sz="2400" dirty="0"/>
              <a:t>You want to learn more about Christianity</a:t>
            </a:r>
          </a:p>
          <a:p>
            <a:r>
              <a:rPr lang="en-US" sz="2400" dirty="0"/>
              <a:t>You want to be a Bible Study leader, pastor, youth pastor, women’s or men’s or children’s ministry leader</a:t>
            </a:r>
          </a:p>
          <a:p>
            <a:r>
              <a:rPr lang="en-US" sz="2400" dirty="0"/>
              <a:t>You want to be a life coach, counselor, or chaplain</a:t>
            </a:r>
          </a:p>
          <a:p>
            <a:r>
              <a:rPr lang="en-US" sz="2400" dirty="0"/>
              <a:t>You want to lead a church, plant a church, work in a church</a:t>
            </a:r>
          </a:p>
          <a:p>
            <a:r>
              <a:rPr lang="en-US" sz="2400" dirty="0"/>
              <a:t>You want to be a better volunteer, part-time, or full-time Christian leader in a church or ministry</a:t>
            </a:r>
          </a:p>
          <a:p>
            <a:r>
              <a:rPr lang="en-US" sz="2400" dirty="0"/>
              <a:t>Want to be a better father, mother, or spouse</a:t>
            </a:r>
          </a:p>
        </p:txBody>
      </p:sp>
    </p:spTree>
    <p:extLst>
      <p:ext uri="{BB962C8B-B14F-4D97-AF65-F5344CB8AC3E}">
        <p14:creationId xmlns:p14="http://schemas.microsoft.com/office/powerpoint/2010/main" val="382766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r>
              <a:rPr lang="en-US" dirty="0"/>
              <a:t>What you will learn in this class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45371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will learn what it means to become a Christian.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will learn to assess your personality type, your spiritual gifts, and you leadership style.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/>
              <a:t>You will begin to sense your calling from the Holy Spirit to ministry through assessing your inner call, your interests, and your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17452114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45371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You will learn why you need a mentor and how to get one.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You will learn to assess which one of three leadership options Christian Leaders can help you prepare for.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n-US" sz="2400" dirty="0"/>
              <a:t>You will learn to assess which learning track might be best for you based on your gifts, interests, experience, personality traits, leadership style, opportunities, and station in life.</a:t>
            </a:r>
          </a:p>
        </p:txBody>
      </p:sp>
    </p:spTree>
    <p:extLst>
      <p:ext uri="{BB962C8B-B14F-4D97-AF65-F5344CB8AC3E}">
        <p14:creationId xmlns:p14="http://schemas.microsoft.com/office/powerpoint/2010/main" val="2644004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6E17FB-ECF2-EE49-BE98-73E6CB781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3400" y="982086"/>
            <a:ext cx="7239000" cy="136922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5CD517-EF2E-1A40-897C-AE6B8FDF52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4914" y="2764971"/>
            <a:ext cx="10831286" cy="3453714"/>
          </a:xfrm>
        </p:spPr>
        <p:txBody>
          <a:bodyPr>
            <a:normAutofit/>
          </a:bodyPr>
          <a:lstStyle/>
          <a:p>
            <a:pPr marL="457200" indent="-457200">
              <a:buFont typeface="+mj-lt"/>
              <a:buAutoNum type="arabicPeriod" startAt="7"/>
            </a:pPr>
            <a:r>
              <a:rPr lang="en-US" sz="2400" dirty="0"/>
              <a:t>You will learn how to start leading yourself, your spouse, and your children in the Christian life.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400" dirty="0"/>
              <a:t>You will learn how to start leading friends (small groups), how to start taking a leadership role in the church and/or a leadership role in a ministry, and you will learn to start leading others in their walk with God.</a:t>
            </a:r>
          </a:p>
          <a:p>
            <a:pPr marL="457200" indent="-457200">
              <a:buFont typeface="+mj-lt"/>
              <a:buAutoNum type="arabicPeriod" startAt="7"/>
            </a:pPr>
            <a:r>
              <a:rPr lang="en-US" sz="2400" dirty="0"/>
              <a:t>You will learn how to gain more credibility in whatever ministry God leads you in.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F1205D6-F97A-364B-8E7B-C67B5AD09E39}"/>
              </a:ext>
            </a:extLst>
          </p:cNvPr>
          <p:cNvSpPr txBox="1"/>
          <p:nvPr/>
        </p:nvSpPr>
        <p:spPr>
          <a:xfrm>
            <a:off x="10116459" y="6034019"/>
            <a:ext cx="1030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end</a:t>
            </a:r>
          </a:p>
        </p:txBody>
      </p:sp>
    </p:spTree>
    <p:extLst>
      <p:ext uri="{BB962C8B-B14F-4D97-AF65-F5344CB8AC3E}">
        <p14:creationId xmlns:p14="http://schemas.microsoft.com/office/powerpoint/2010/main" val="184123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{BED01C3A-FD83-D841-9F27-B7C888938640}tf10001079</Template>
  <TotalTime>20300</TotalTime>
  <Words>319</Words>
  <Application>Microsoft Macintosh PowerPoint</Application>
  <PresentationFormat>Widescreen</PresentationFormat>
  <Paragraphs>21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Century Gothic</vt:lpstr>
      <vt:lpstr>Vapor Trail</vt:lpstr>
      <vt:lpstr>Christian Leaders getting started</vt:lpstr>
      <vt:lpstr>Why are you here?</vt:lpstr>
      <vt:lpstr>What you will learn in this class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Being A Christian Leader</dc:title>
  <dc:creator>Steve  Elzinga</dc:creator>
  <cp:lastModifiedBy>Abbie Alfree</cp:lastModifiedBy>
  <cp:revision>59</cp:revision>
  <dcterms:created xsi:type="dcterms:W3CDTF">2021-09-07T14:59:00Z</dcterms:created>
  <dcterms:modified xsi:type="dcterms:W3CDTF">2021-09-24T17:52:36Z</dcterms:modified>
</cp:coreProperties>
</file>