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61"/>
    <p:restoredTop sz="96035"/>
  </p:normalViewPr>
  <p:slideViewPr>
    <p:cSldViewPr snapToGrid="0" snapToObjects="1">
      <p:cViewPr varScale="1">
        <p:scale>
          <a:sx n="99" d="100"/>
          <a:sy n="99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5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5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05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025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99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38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7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4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8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4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5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8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9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6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7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9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53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6F5A-EB28-2D42-B24A-EF0240AC64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Christian Leaders getting started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D444A-7C00-F247-885B-C294CA17E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</a:t>
            </a:r>
            <a:r>
              <a:rPr lang="en-US" dirty="0" err="1"/>
              <a:t>Reyenga</a:t>
            </a:r>
            <a:r>
              <a:rPr lang="en-US" dirty="0"/>
              <a:t> and Steve </a:t>
            </a:r>
            <a:r>
              <a:rPr lang="en-US" dirty="0" err="1"/>
              <a:t>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42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r>
              <a:rPr lang="en-US" dirty="0"/>
              <a:t>Why are you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6" y="2764970"/>
            <a:ext cx="10904034" cy="3747341"/>
          </a:xfrm>
        </p:spPr>
        <p:txBody>
          <a:bodyPr>
            <a:noAutofit/>
          </a:bodyPr>
          <a:lstStyle/>
          <a:p>
            <a:r>
              <a:rPr lang="en-US" sz="2400" dirty="0"/>
              <a:t>You’ve been asked to do a wedding</a:t>
            </a:r>
          </a:p>
          <a:p>
            <a:r>
              <a:rPr lang="en-US" sz="2400" dirty="0"/>
              <a:t>You want to learn more about Christianity</a:t>
            </a:r>
          </a:p>
          <a:p>
            <a:r>
              <a:rPr lang="en-US" sz="2400" dirty="0"/>
              <a:t>You want to be a Bible Study leader, pastor, youth pastor, women’s or men’s or children’s ministry leader</a:t>
            </a:r>
          </a:p>
          <a:p>
            <a:r>
              <a:rPr lang="en-US" sz="2400" dirty="0"/>
              <a:t>You want to be a life coach, counselor, or chaplain</a:t>
            </a:r>
          </a:p>
          <a:p>
            <a:r>
              <a:rPr lang="en-US" sz="2400" dirty="0"/>
              <a:t>You want to lead a church, plant a church, work in a church</a:t>
            </a:r>
          </a:p>
          <a:p>
            <a:r>
              <a:rPr lang="en-US" sz="2400" dirty="0"/>
              <a:t>You want to be a better volunteer, part-time, or full-time Christian leader in a church or ministry</a:t>
            </a:r>
          </a:p>
          <a:p>
            <a:r>
              <a:rPr lang="en-US" sz="2400" dirty="0"/>
              <a:t>Want to be a better father, mother, or spouse</a:t>
            </a:r>
          </a:p>
        </p:txBody>
      </p:sp>
    </p:spTree>
    <p:extLst>
      <p:ext uri="{BB962C8B-B14F-4D97-AF65-F5344CB8AC3E}">
        <p14:creationId xmlns:p14="http://schemas.microsoft.com/office/powerpoint/2010/main" val="382766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r>
              <a:rPr lang="en-US" dirty="0"/>
              <a:t>What you will learn in this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345371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You will learn what it means to become a Christian.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You will learn to assess your personality type, your spiritual gifts, and you leadership style.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You will begin to sense your calling from the Holy Spirit to ministry through assessing your inner call, your interests, and your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174521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345371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2400" dirty="0"/>
              <a:t>You will learn why you need a mentor and how to get one.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400" dirty="0"/>
              <a:t>You will learn to assess which one of three leadership options Christian Leaders can help you prepare for.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400" dirty="0"/>
              <a:t>You will learn to assess which learning track might be best for you based on your gifts, interests, experience, personality traits, leadership style, opportunities, and station in life.</a:t>
            </a:r>
          </a:p>
        </p:txBody>
      </p:sp>
    </p:spTree>
    <p:extLst>
      <p:ext uri="{BB962C8B-B14F-4D97-AF65-F5344CB8AC3E}">
        <p14:creationId xmlns:p14="http://schemas.microsoft.com/office/powerpoint/2010/main" val="264400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345371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You will learn how to start leading yourself, your spouse, and your children in the Christian life.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You will learn how to start leading friends (small groups), how to start taking a leadership role in the church and/or a leadership role in a ministry, and you will learn to start leading others in their walk with God.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You will learn how to gain more credibility in whatever ministry God leads you in.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1205D6-F97A-364B-8E7B-C67B5AD09E39}"/>
              </a:ext>
            </a:extLst>
          </p:cNvPr>
          <p:cNvSpPr txBox="1"/>
          <p:nvPr/>
        </p:nvSpPr>
        <p:spPr>
          <a:xfrm>
            <a:off x="10116459" y="6034019"/>
            <a:ext cx="103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84123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{BED01C3A-FD83-D841-9F27-B7C888938640}tf10001079</Template>
  <TotalTime>20300</TotalTime>
  <Words>319</Words>
  <Application>Microsoft Macintosh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Vapor Trail</vt:lpstr>
      <vt:lpstr>Christian Leaders getting started</vt:lpstr>
      <vt:lpstr>Why are you here?</vt:lpstr>
      <vt:lpstr>What you will learn in this class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A Christian Leader</dc:title>
  <dc:creator>Steve  Elzinga</dc:creator>
  <cp:lastModifiedBy>Abbie Alfree</cp:lastModifiedBy>
  <cp:revision>59</cp:revision>
  <dcterms:created xsi:type="dcterms:W3CDTF">2021-09-07T14:59:00Z</dcterms:created>
  <dcterms:modified xsi:type="dcterms:W3CDTF">2021-09-24T17:52:36Z</dcterms:modified>
</cp:coreProperties>
</file>