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61" r:id="rId4"/>
    <p:sldId id="272" r:id="rId5"/>
    <p:sldId id="268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Henry Reyenga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1930780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 Being at </a:t>
            </a:r>
            <a:r>
              <a:rPr lang="en-US" dirty="0"/>
              <a:t>P</a:t>
            </a:r>
            <a:r>
              <a:rPr lang="en-US" dirty="0" smtClean="0"/>
              <a:t>eace with Yourself: Taking </a:t>
            </a:r>
            <a:r>
              <a:rPr lang="en-US" dirty="0"/>
              <a:t>Yourself T</a:t>
            </a:r>
            <a:r>
              <a:rPr lang="en-US" dirty="0" smtClean="0"/>
              <a:t>oo </a:t>
            </a:r>
            <a:r>
              <a:rPr lang="en-US" dirty="0"/>
              <a:t>S</a:t>
            </a:r>
            <a:r>
              <a:rPr lang="en-US" dirty="0" smtClean="0"/>
              <a:t>eriously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14:30</a:t>
            </a:r>
            <a:r>
              <a:rPr lang="en-US" dirty="0"/>
              <a:t>    	A heart at peace gives life to the body</a:t>
            </a:r>
            <a:r>
              <a:rPr lang="en-US" dirty="0" smtClean="0"/>
              <a:t>, but </a:t>
            </a:r>
            <a:r>
              <a:rPr lang="en-US" dirty="0"/>
              <a:t>envy rots the </a:t>
            </a:r>
            <a:r>
              <a:rPr lang="en-US" dirty="0" smtClean="0"/>
              <a:t>bones.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90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Talking Negatively about Your Spouse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11</a:t>
            </a:r>
            <a:r>
              <a:rPr lang="en-US" b="1" dirty="0"/>
              <a:t>:29</a:t>
            </a:r>
            <a:r>
              <a:rPr lang="en-US" dirty="0"/>
              <a:t>    </a:t>
            </a:r>
            <a:r>
              <a:rPr lang="en-US" dirty="0" smtClean="0"/>
              <a:t>He </a:t>
            </a:r>
            <a:r>
              <a:rPr lang="en-US" dirty="0"/>
              <a:t>who brings trouble on his family will inherit only wind</a:t>
            </a:r>
            <a:r>
              <a:rPr lang="en-US" dirty="0" smtClean="0"/>
              <a:t>, and </a:t>
            </a:r>
            <a:r>
              <a:rPr lang="en-US" dirty="0"/>
              <a:t>the fool will be servant to the wise.</a:t>
            </a:r>
          </a:p>
        </p:txBody>
      </p:sp>
    </p:spTree>
    <p:extLst>
      <p:ext uri="{BB962C8B-B14F-4D97-AF65-F5344CB8AC3E}">
        <p14:creationId xmlns:p14="http://schemas.microsoft.com/office/powerpoint/2010/main" val="896749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</a:t>
            </a:r>
            <a:r>
              <a:rPr lang="en-US" dirty="0" err="1" smtClean="0"/>
              <a:t>Unteachable</a:t>
            </a:r>
            <a:r>
              <a:rPr lang="en-US" dirty="0" smtClean="0"/>
              <a:t> and Reckless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Proverbs 1:25-27 </a:t>
            </a:r>
            <a:r>
              <a:rPr lang="en-US" dirty="0"/>
              <a:t>	since you ignored all my </a:t>
            </a:r>
            <a:r>
              <a:rPr lang="en-US" dirty="0" smtClean="0"/>
              <a:t>advice and </a:t>
            </a:r>
            <a:r>
              <a:rPr lang="en-US" dirty="0"/>
              <a:t>would not accept my rebuke</a:t>
            </a:r>
            <a:r>
              <a:rPr lang="en-US" dirty="0" smtClean="0"/>
              <a:t>, I </a:t>
            </a:r>
            <a:r>
              <a:rPr lang="en-US" dirty="0"/>
              <a:t>in turn will laugh at your disaster</a:t>
            </a:r>
            <a:r>
              <a:rPr lang="en-US" dirty="0" smtClean="0"/>
              <a:t>; I </a:t>
            </a:r>
            <a:r>
              <a:rPr lang="en-US" dirty="0"/>
              <a:t>will mock when calamity overtakes you</a:t>
            </a:r>
            <a:r>
              <a:rPr lang="en-US" dirty="0" smtClean="0"/>
              <a:t>— when </a:t>
            </a:r>
            <a:r>
              <a:rPr lang="en-US" dirty="0"/>
              <a:t>calamity overtakes you like a storm</a:t>
            </a:r>
            <a:r>
              <a:rPr lang="en-US" dirty="0" smtClean="0"/>
              <a:t>, when </a:t>
            </a:r>
            <a:r>
              <a:rPr lang="en-US" dirty="0"/>
              <a:t>disaster sweeps over you like a whirlwind</a:t>
            </a:r>
            <a:r>
              <a:rPr lang="en-US" dirty="0" smtClean="0"/>
              <a:t>, when </a:t>
            </a:r>
            <a:r>
              <a:rPr lang="en-US" dirty="0"/>
              <a:t>distress and trouble overwhelm you.</a:t>
            </a:r>
          </a:p>
        </p:txBody>
      </p:sp>
    </p:spTree>
    <p:extLst>
      <p:ext uri="{BB962C8B-B14F-4D97-AF65-F5344CB8AC3E}">
        <p14:creationId xmlns:p14="http://schemas.microsoft.com/office/powerpoint/2010/main" val="895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Meddling in </a:t>
            </a:r>
            <a:r>
              <a:rPr lang="en-US" dirty="0" smtClean="0"/>
              <a:t>Other People’s </a:t>
            </a:r>
            <a:r>
              <a:rPr lang="en-US" dirty="0"/>
              <a:t>B</a:t>
            </a:r>
            <a:r>
              <a:rPr lang="en-US" dirty="0" smtClean="0"/>
              <a:t>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Proverbs 26</a:t>
            </a:r>
            <a:r>
              <a:rPr lang="en-US" b="1" dirty="0"/>
              <a:t>:17</a:t>
            </a:r>
            <a:r>
              <a:rPr lang="en-US" dirty="0"/>
              <a:t>    </a:t>
            </a:r>
            <a:r>
              <a:rPr lang="en-US" dirty="0" smtClean="0"/>
              <a:t>Like </a:t>
            </a:r>
            <a:r>
              <a:rPr lang="en-US" dirty="0"/>
              <a:t>one who seizes a dog by the </a:t>
            </a:r>
            <a:r>
              <a:rPr lang="en-US" dirty="0" smtClean="0"/>
              <a:t>ears is </a:t>
            </a:r>
            <a:r>
              <a:rPr lang="en-US" dirty="0"/>
              <a:t>a passer-by who meddles in a quarrel not his own.</a:t>
            </a:r>
          </a:p>
        </p:txBody>
      </p:sp>
    </p:spTree>
    <p:extLst>
      <p:ext uri="{BB962C8B-B14F-4D97-AF65-F5344CB8AC3E}">
        <p14:creationId xmlns:p14="http://schemas.microsoft.com/office/powerpoint/2010/main" val="14173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Psyching </a:t>
            </a:r>
            <a:r>
              <a:rPr lang="en-US" dirty="0"/>
              <a:t>P</a:t>
            </a:r>
            <a:r>
              <a:rPr lang="en-US" dirty="0" smtClean="0"/>
              <a:t>eople </a:t>
            </a:r>
            <a:r>
              <a:rPr lang="en-US" dirty="0"/>
              <a:t>O</a:t>
            </a:r>
            <a:r>
              <a:rPr lang="en-US" dirty="0" smtClean="0"/>
              <a:t>ut </a:t>
            </a:r>
            <a:r>
              <a:rPr lang="en-US" dirty="0"/>
              <a:t>for the </a:t>
            </a:r>
            <a:r>
              <a:rPr lang="en-US" dirty="0" smtClean="0"/>
              <a:t>Selfish </a:t>
            </a:r>
            <a:r>
              <a:rPr lang="en-US" dirty="0"/>
              <a:t>I</a:t>
            </a:r>
            <a:r>
              <a:rPr lang="en-US" dirty="0" smtClean="0"/>
              <a:t>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3</a:t>
            </a:r>
            <a:r>
              <a:rPr lang="en-US" b="1" dirty="0"/>
              <a:t>:29</a:t>
            </a:r>
            <a:r>
              <a:rPr lang="en-US" dirty="0"/>
              <a:t>    	Do not plot harm against your neighbor</a:t>
            </a:r>
            <a:r>
              <a:rPr lang="en-US" dirty="0" smtClean="0"/>
              <a:t>, who </a:t>
            </a:r>
            <a:r>
              <a:rPr lang="en-US" dirty="0"/>
              <a:t>lives trustfully near you.</a:t>
            </a:r>
          </a:p>
        </p:txBody>
      </p:sp>
    </p:spTree>
    <p:extLst>
      <p:ext uri="{BB962C8B-B14F-4D97-AF65-F5344CB8AC3E}">
        <p14:creationId xmlns:p14="http://schemas.microsoft.com/office/powerpoint/2010/main" val="2178145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a One-</a:t>
            </a:r>
            <a:r>
              <a:rPr lang="en-US" dirty="0"/>
              <a:t>U</a:t>
            </a:r>
            <a:r>
              <a:rPr lang="en-US" dirty="0" smtClean="0"/>
              <a:t>p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Proverbs. </a:t>
            </a:r>
            <a:r>
              <a:rPr lang="en-US" b="1" dirty="0"/>
              <a:t>10:32</a:t>
            </a:r>
            <a:r>
              <a:rPr lang="en-US" dirty="0"/>
              <a:t>    </a:t>
            </a:r>
            <a:r>
              <a:rPr lang="en-US" dirty="0" smtClean="0"/>
              <a:t>The </a:t>
            </a:r>
            <a:r>
              <a:rPr lang="en-US" dirty="0"/>
              <a:t>lips of the righteous know what is fitting</a:t>
            </a:r>
            <a:r>
              <a:rPr lang="en-US" dirty="0" smtClean="0"/>
              <a:t>, but </a:t>
            </a:r>
            <a:r>
              <a:rPr lang="en-US" dirty="0"/>
              <a:t>the mouth of the wicked only what is perverse.</a:t>
            </a:r>
          </a:p>
        </p:txBody>
      </p:sp>
    </p:spTree>
    <p:extLst>
      <p:ext uri="{BB962C8B-B14F-4D97-AF65-F5344CB8AC3E}">
        <p14:creationId xmlns:p14="http://schemas.microsoft.com/office/powerpoint/2010/main" val="1011488413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578</TotalTime>
  <Words>78</Words>
  <Application>Microsoft Macintosh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 Black </vt:lpstr>
      <vt:lpstr>Influence Wrecking Habits</vt:lpstr>
      <vt:lpstr>Not Walking With God</vt:lpstr>
      <vt:lpstr>Not Being at Peace with Yourself: Taking Yourself Too Seriously</vt:lpstr>
      <vt:lpstr>Talking Negatively about Your Spouse</vt:lpstr>
      <vt:lpstr>Being Unteachable and Reckless</vt:lpstr>
      <vt:lpstr>Meddling in Other People’s Business</vt:lpstr>
      <vt:lpstr>Psyching People Out for the Selfish Interest</vt:lpstr>
      <vt:lpstr>Being a One-Up Person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34</cp:revision>
  <dcterms:created xsi:type="dcterms:W3CDTF">2019-08-31T15:48:42Z</dcterms:created>
  <dcterms:modified xsi:type="dcterms:W3CDTF">2019-09-01T17:26:17Z</dcterms:modified>
</cp:coreProperties>
</file>