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46" r:id="rId19"/>
    <p:sldId id="348" r:id="rId20"/>
    <p:sldId id="347" r:id="rId21"/>
    <p:sldId id="349" r:id="rId22"/>
    <p:sldId id="350" r:id="rId23"/>
    <p:sldId id="351" r:id="rId24"/>
    <p:sldId id="352" r:id="rId25"/>
    <p:sldId id="353" r:id="rId26"/>
    <p:sldId id="354" r:id="rId27"/>
    <p:sldId id="355" r:id="rId28"/>
    <p:sldId id="356" r:id="rId29"/>
    <p:sldId id="357" r:id="rId30"/>
    <p:sldId id="358" r:id="rId31"/>
    <p:sldId id="359" r:id="rId32"/>
    <p:sldId id="360" r:id="rId33"/>
    <p:sldId id="361" r:id="rId34"/>
    <p:sldId id="362" r:id="rId35"/>
    <p:sldId id="363" r:id="rId36"/>
    <p:sldId id="364" r:id="rId37"/>
    <p:sldId id="365" r:id="rId38"/>
    <p:sldId id="367" r:id="rId39"/>
    <p:sldId id="366" r:id="rId4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25DC83B-D46C-4C5C-B0A7-7B9E1B9FF1DF}">
          <p14:sldIdLst>
            <p14:sldId id="256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6"/>
            <p14:sldId id="348"/>
            <p14:sldId id="347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4"/>
            <p14:sldId id="365"/>
            <p14:sldId id="367"/>
            <p14:sldId id="3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215" autoAdjust="0"/>
  </p:normalViewPr>
  <p:slideViewPr>
    <p:cSldViewPr snapToGrid="0">
      <p:cViewPr varScale="1">
        <p:scale>
          <a:sx n="60" d="100"/>
          <a:sy n="60" d="100"/>
        </p:scale>
        <p:origin x="42" y="9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9B615-148B-4286-9208-2B99349ED9CD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5F62A-99C1-4DCF-B113-4EC51BDAE8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1378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1063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45708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17991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6347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11158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21722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4795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09026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57619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51419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5742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88003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07839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18327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76412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39306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49212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54984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29510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58808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29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74365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7653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031575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32227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64855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0953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723092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41204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3957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903252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948997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39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5147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0222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8805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0274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080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351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5F62A-99C1-4DCF-B113-4EC51BDAE8C7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832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</a:t>
            </a:r>
            <a:r>
              <a:rPr lang="uk-UA" sz="128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9.1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 контролює поведінку віруючих та невіруючих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Єремії 10:23 «Знаю, Господи, я, що не в волі людини дороги її, не в силі людини, коли вона ходить, кермувати своїм кроком».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231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 контролює поведінку віруючих та невіруючих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Єремії 10:23 «Знаю, Господи, я, що не в волі людини дороги її, не в силі людини, коли вона ходить, кермувати своїм кроком».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Самуїла 16:10 «А цар відказав: Що обходить це мене та вас, сини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Церуїні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 Що він проклинає, то це Господь йому сказав: Прокляни Давида! А хто скаже: Нащо ти так зробив?».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748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Непрості для розуміння уривки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Самуїла 24:1 «І знову запалився Господній гнів на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Ізраїля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і намовив сатана Давида проти них, говорячи: Іди, перелічи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Ізраїля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та Юду!».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563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Дії 4:27-28 «Бо справді зібралися в місці оцім проти Отрока Святого Твого Ісуса, що Його намастив Ти, Ірод та Понтій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Пилат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із поганами та з народом Ізраїлевим, учинити оте, що рука Твоя й воля Твоя наперед встановили були, щоб збулося».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893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Псалом 103:19 «Господь міцно поставив на Небі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престола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Свого, а Царство Його над усім володіє». Царство та влада Господа поширюються на все. Бог керує фізичним світом за допомогою законів, встановлених Ним.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410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всесвіт в цілому                                    Даниїла 4:32 «А всі мешканці землі пораховані за ніщо, і Він чинить за Своєю волею серед небесного війська та мешканців землі, і немає нікого, хто спротивився б Його руці та й сказав би Йому: Що Ти робиш?».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077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фізичний світ                                      Матвія 5:45 «що наказує сходити сонцю Своєму над злими й над добрими, і дощ посилає на праведних і на неправедних».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489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фізичний світ                                      Матвія 5:45 «що наказує сходити сонцю Своєму над злими й над добрими, і дощ посилає на праведних і на неправедних».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тваринний світ                                     Псалом 104:21 «ричать левчуки за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здобичею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та шукають від Бога своєї поживи».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69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17095" y="1503790"/>
            <a:ext cx="6286296" cy="525348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6:26 «Погляньте на птахів небесних, що не сіють, не жнуть, не збирають у клуні, та проте ваш Небесний Отець їх годує. Чи ж ви не багато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вартніші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за них?».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4605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17095" y="1503790"/>
            <a:ext cx="6286296" cy="525348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6:26 «Погляньте на птахів небесних, що не сіють, не жнуть, не збирають у клуні, та проте ваш Небесний Отець їх годує. Чи ж ви не багато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вартніші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за них?».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10:29 «Чи не два горобці продаються за гріш? А на землю із них ні один не впаде без волі Отця вашого».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16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195813" y="1788543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 Євреїв 1:3 «тримав усе словом сили Своєї», говориться про те, що все, створене Богом, підтримується та зберігається до життя. Він дає траві рости (Псалом 103:14), Він зрушує гори та стрясає землю (Йов 9:5-9), посилає дощ у свій час (Дії 14:17) і навіть горобець не впаде без волі Батька (Матвія 6:26).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409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народи                                                                  ,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Йова 12:23-25 «Він робить народи потужними й знову їх нищить, Він народи поширює, й потім виводить в неволю. Відіймає Він розум в народніх голів на землі та блукати їх змушує по бездорожній пустелі, вони ходять навпомацки в темряві темній, і Він упроваджує їх в блуканину, мов п’яного!».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05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народження та долю людини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Псалом 139:16 «Мого зародка бачили очі Твої, і до книги Твоєї записані всі мої члени та дні, що в них були вчинені, коли жодного з них не було…».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5140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успіх та невдачу у житті людини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Луки 1:52-53 «Він могутніх скидає з престолів, підіймає покірливих, удовольняє голодних добром, а багатих пускає ні з чим!».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1583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речі, які здаються випадковими або незначними</a:t>
            </a:r>
            <a:r>
              <a:rPr lang="uk-UA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Приповісті 16:33 «За пазуху жереб вкладається, та ввесь його вирок від Господа».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4099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речі, які здаються випадковими або незначними</a:t>
            </a:r>
            <a:r>
              <a:rPr lang="uk-UA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Приповісті 16:33 «За пазуху жереб вкладається, та ввесь його вирок від Господа».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захист праведних                                                                          Псалом 91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595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задовільнення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потреб вірних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22:8 а, 14 «І відказав Авраам: Бог нагледить ягня Собі на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цілопалення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сину мій!.. І назвав Авраам ім’я місця того: Господь нагледить, що й сьогодні говориться: На горі Господь з’явиться».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142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відповіді на молитву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6:8 «Отож, не сподобляйтеся їм, бо знає Отець ваш, чого потребуєте, ще раніше за ваше прохання!».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6653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покарання нечестивих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Псалом 7:12-14 «Бог Суддя справедливий, і щоденно на злого Бог гнівається, коли хто не навернеться, буде гострити меча Свого Він, Свого лука натягне й наставить його, і йому приготовив смертельні знаряддя, Він зробить огнистими стріли Свої».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5346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вільні дії людини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Єремії 10:23 «Знаю, Господи, що не в волі людини дороги її, не в силі людини, коли вона ходить, кермувати своїм кроком».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2429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вільні дії людини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Єремії 10:23 «Знаю, Господи, що не в волі людини дороги її, не в силі людини, коли вона ходить, кермувати своїм кроком».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Филип’ян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2:13 «Бо то Бог викликає в вас і хотіння, і чин за доброю волею Своєю».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50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Приповісті 21:1                                                Водні потоки цареве це серце в Господній руці: куди тільки захоче, його Він скеровує.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211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Боже керування та контроль поширюються</a:t>
            </a:r>
            <a:endParaRPr lang="uk-UA" sz="6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гріховну поведінку людини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Солунян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2:11-12 «І за це Бог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пошле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їм дію обмани, щоб у неправду повірили, щоб стали засуджені всі, хто не вірив у правду, але полюбив неправду».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8397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50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проявляється                                   чотирма способами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 попереджає прояв гріха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20:6 «І промовив до нього Бог у сні: І Я знаю, що в чистоті свого серця вчинив ти оце, і Я теж удержав тебе, щоб не згрішив проти Мене. Тому то не дав Я тобі доторкнутись до неї».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2109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50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проявляється                                   чотирма способами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31:24 «І прийшов Бог до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Лавана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арамеянина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 нічнім сні, та й до нього сказав: Стережися, щоб ти не говорив з Яковом ані доброго, ані злого».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0373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50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проявляється                                   чотирма способами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31:24 «І прийшов Бог до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Лавана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арамеянина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 нічнім сні, та й до нього сказав: Стережися, щоб ти не говорив з Яковом ані доброго, ані злого».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31:29 «Я маю в руці своїй силу, щоб учинити з вами зле. Але Бог вашого батька вчора вночі сказав був до мене, говорячи: Стережися, щоб ти не говорив з Яковом ані доброго, ані злого».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6600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50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проявляється                                   чотирма способами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Дозволяє та не утримує грішника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Псалом 81:12-13 «Але Мій народ не послухався був Мого голосу, не згодився зо Мною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ізраїль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і Я їх пустив ради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впертости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їхнього серця, нехай вони йдуть за своїми порадами».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6165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50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проявляється                                   чотирма способами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Дії 14:16 «За минулих родів попустив Він усім народам, щоб ходили стежками своїми, але не зоставив Себе Він без свідчення, добро чинячи: подавав нам із неба дощі та врожайні часи, та наповнював їжею й радощами серця наші».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6789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50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проявляється                                   чотирма способами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728681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Пряма дія та втручання Бога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50:20 «Ви задумували були на мене зло, та Бог задумав те на добре, щоб зробити, як вийшло сьогодні, щоб заховати при житті великий народ!».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6429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50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проявляється                                   чотирма способами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728681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Римлян 9:17-18 «Бо Писання говорить фараонові: Власне на те Я поставив тебе, щоб на тобі показати Свою силу, і щоб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звістилось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по цілій землі Моє Ймення. Отож, кого хоче Він милує, і кого хоче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ожорсточує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5332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50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проявляється                                   чотирма способами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728681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 визначає межі поширення зла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Йов 1:12 «І сказав Господь до сатани: Ось усе, що його, у твоїй руці, тільки на нього самого не простягай своєї руки! І пішов сатана від лиця Господнього».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2431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508"/>
            <a:ext cx="10716126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проявляється                                   чотирма способами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728681"/>
            <a:ext cx="649153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 визначає межі поширення зла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Йов 1:12 «І сказав Господь до сатани: Ось усе, що його, у твоїй руці, тільки на нього самого не простягай своєї руки! І пішов сатана від лиця Господнього».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Йов 2:6 «І сказав Господь до сатани: Ось він у руці твоїй, тільки душу його бережи!».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6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Приповісті 21:1                                                Водні потоки цареве це серце в Господній руці: куди тільки захоче, його Він скеровує.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594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Приповісті 21:1                                                Водні потоки цареве це серце в Господній руці: куди тільки захоче, його Він скеровує.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Даниїла 2:21</a:t>
            </a:r>
            <a:r>
              <a:rPr lang="uk-UA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 Він зміняє часи та пори року, скидає царів і настановляє царів, дає мудрість мудрим, і пізнання розумним.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641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Самуїла 2:6-7</a:t>
            </a:r>
            <a:r>
              <a:rPr lang="uk-UA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Господь побиває й оживлює, до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шеолу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знижає й підносить до неба. Господь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зубожує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та збагачує, понижує Він та звеличує.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440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Самуїла 2:6-7</a:t>
            </a:r>
            <a:r>
              <a:rPr lang="uk-UA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Господь побиває й оживлює, до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шеолу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знижає й підносить до неба. Господь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зубожує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та збагачує, понижує Він та звеличує.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Приповісті 16:9</a:t>
            </a:r>
            <a:r>
              <a:rPr lang="uk-UA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Розум людини обдумує путь її, але кроки її наставляє Господь.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952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Бог контролює волю людини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Приповісті 19:21 «У серці людини багато думок, але виповниться тільки задум Господній».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00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Боже провидіння та збереження всесвіту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11855" y="1503790"/>
            <a:ext cx="6245546" cy="525348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Бог контролює волю людини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Приповісті 19:21 «У серці людини багато думок, але виповниться тільки задум Господній».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Приповісті 20:24 «Від Господа кроки людини, а людина як вона зрозуміє дорогу свою?».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38039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396</TotalTime>
  <Words>1786</Words>
  <Application>Microsoft Office PowerPoint</Application>
  <PresentationFormat>Широкоэкранный</PresentationFormat>
  <Paragraphs>147</Paragraphs>
  <Slides>39</Slides>
  <Notes>38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4" baseType="lpstr">
      <vt:lpstr>Arial</vt:lpstr>
      <vt:lpstr>Calibri</vt:lpstr>
      <vt:lpstr>Times New Roman</vt:lpstr>
      <vt:lpstr>Tw Cen MT</vt:lpstr>
      <vt:lpstr>Капля</vt:lpstr>
      <vt:lpstr>Богослов’я 1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провидіння та збереження всесвіту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керування та контроль поширюються</vt:lpstr>
      <vt:lpstr>Боже провидіння проявляється                                   чотирма способами</vt:lpstr>
      <vt:lpstr>Боже провидіння проявляється                                   чотирма способами</vt:lpstr>
      <vt:lpstr>Боже провидіння проявляється                                   чотирма способами</vt:lpstr>
      <vt:lpstr>Боже провидіння проявляється                                   чотирма способами</vt:lpstr>
      <vt:lpstr>Боже провидіння проявляється                                   чотирма способами</vt:lpstr>
      <vt:lpstr>Боже провидіння проявляється                                   чотирма способами</vt:lpstr>
      <vt:lpstr>Боже провидіння проявляється                                   чотирма способами</vt:lpstr>
      <vt:lpstr>Боже провидіння проявляється                                   чотирма способами</vt:lpstr>
      <vt:lpstr>Боже провидіння проявляється                                   чотирма способами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39</cp:revision>
  <dcterms:created xsi:type="dcterms:W3CDTF">2021-03-08T18:15:17Z</dcterms:created>
  <dcterms:modified xsi:type="dcterms:W3CDTF">2021-12-21T14:35:50Z</dcterms:modified>
</cp:coreProperties>
</file>