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352" r:id="rId3"/>
    <p:sldId id="263" r:id="rId4"/>
    <p:sldId id="310" r:id="rId5"/>
    <p:sldId id="328" r:id="rId6"/>
    <p:sldId id="261" r:id="rId7"/>
    <p:sldId id="353" r:id="rId8"/>
    <p:sldId id="346" r:id="rId9"/>
    <p:sldId id="347" r:id="rId10"/>
    <p:sldId id="348" r:id="rId11"/>
    <p:sldId id="349" r:id="rId12"/>
    <p:sldId id="366" r:id="rId13"/>
    <p:sldId id="354" r:id="rId14"/>
    <p:sldId id="343" r:id="rId15"/>
    <p:sldId id="344" r:id="rId16"/>
    <p:sldId id="367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E3FDE45-AF77-4B5C-9715-49D594BDF05E}"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9" autoAdjust="0"/>
    <p:restoredTop sz="94660"/>
  </p:normalViewPr>
  <p:slideViewPr>
    <p:cSldViewPr snapToGrid="0" showGuides="1">
      <p:cViewPr varScale="1">
        <p:scale>
          <a:sx n="45" d="100"/>
          <a:sy n="45" d="100"/>
        </p:scale>
        <p:origin x="72" y="5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anchor="b"/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261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79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235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466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622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611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872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274638"/>
            <a:ext cx="10515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1489075"/>
            <a:ext cx="5156200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1850" y="2193925"/>
            <a:ext cx="515620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9663" y="1489075"/>
            <a:ext cx="5157787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9663" y="2193925"/>
            <a:ext cx="5157787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924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06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625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659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290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665E195-C89C-4871-8AE9-903FDB8B6D9D}" type="datetimeFigureOut">
              <a:rPr lang="en-US" smtClean="0"/>
              <a:pPr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62D6987-FB6D-4DB8-81B8-AD0F35E3BB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562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, 4</a:t>
            </a:r>
            <a:r>
              <a:rPr lang="en-US" baseline="30000" dirty="0"/>
              <a:t>th</a:t>
            </a:r>
            <a:r>
              <a:rPr lang="en-US" dirty="0"/>
              <a:t>, 5</a:t>
            </a:r>
            <a:r>
              <a:rPr lang="en-US" baseline="30000" dirty="0"/>
              <a:t>th  Beginners</a:t>
            </a:r>
            <a:r>
              <a:rPr lang="en-US" dirty="0"/>
              <a:t> Units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1756136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B2D4A-9268-40AD-8E29-75D4BD7445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00500" y="388620"/>
            <a:ext cx="7353300" cy="1437004"/>
          </a:xfrm>
        </p:spPr>
        <p:txBody>
          <a:bodyPr>
            <a:normAutofit/>
          </a:bodyPr>
          <a:lstStyle/>
          <a:p>
            <a:br>
              <a:rPr lang="en-US" dirty="0"/>
            </a:br>
            <a:r>
              <a:rPr lang="en-US" dirty="0"/>
              <a:t>Zoo Animals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C8F085-6425-44F1-9D75-BD9A4ADE23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tiger				rhino			         bear		</a:t>
            </a:r>
          </a:p>
        </p:txBody>
      </p:sp>
      <p:pic>
        <p:nvPicPr>
          <p:cNvPr id="5" name="Picture 4" descr="A tiger in an enclosure&#10;&#10;Description generated with very high confidence">
            <a:extLst>
              <a:ext uri="{FF2B5EF4-FFF2-40B4-BE49-F238E27FC236}">
                <a16:creationId xmlns:a16="http://schemas.microsoft.com/office/drawing/2014/main" id="{55AC7B26-9A8D-4218-AC9B-E72EA726ED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212" y="2925127"/>
            <a:ext cx="2047875" cy="1647825"/>
          </a:xfrm>
          <a:prstGeom prst="rect">
            <a:avLst/>
          </a:prstGeom>
        </p:spPr>
      </p:pic>
      <p:pic>
        <p:nvPicPr>
          <p:cNvPr id="7" name="Picture 6" descr="A baby elephant&#10;&#10;Description generated with high confidence">
            <a:extLst>
              <a:ext uri="{FF2B5EF4-FFF2-40B4-BE49-F238E27FC236}">
                <a16:creationId xmlns:a16="http://schemas.microsoft.com/office/drawing/2014/main" id="{C9BC2BBD-CE11-4D90-9E62-80322E6176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2062" y="2925127"/>
            <a:ext cx="2047875" cy="1638300"/>
          </a:xfrm>
          <a:prstGeom prst="rect">
            <a:avLst/>
          </a:prstGeom>
        </p:spPr>
      </p:pic>
      <p:pic>
        <p:nvPicPr>
          <p:cNvPr id="9" name="Picture 8" descr="A large brown bear sitting in the water&#10;&#10;Description generated with very high confidence">
            <a:extLst>
              <a:ext uri="{FF2B5EF4-FFF2-40B4-BE49-F238E27FC236}">
                <a16:creationId xmlns:a16="http://schemas.microsoft.com/office/drawing/2014/main" id="{73C0B51F-0C61-4371-8A08-54F8A10506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6317" y="2791777"/>
            <a:ext cx="2371725" cy="1781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5832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C56937-714D-428F-B2BE-BE9CFC2AE2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3160" y="365125"/>
            <a:ext cx="8930640" cy="1325563"/>
          </a:xfrm>
        </p:spPr>
        <p:txBody>
          <a:bodyPr/>
          <a:lstStyle/>
          <a:p>
            <a:r>
              <a:rPr lang="en-US" dirty="0"/>
              <a:t>Zoo Animal Sentences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CB9210-BC57-4580-AC71-83B1172F5F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Zoo animals are placed in cages.</a:t>
            </a:r>
          </a:p>
          <a:p>
            <a:r>
              <a:rPr lang="en-US" dirty="0"/>
              <a:t>The elephant is a huge animal with big ears.</a:t>
            </a:r>
          </a:p>
          <a:p>
            <a:r>
              <a:rPr lang="en-US" dirty="0"/>
              <a:t>A lion can hunt at night for food.</a:t>
            </a:r>
          </a:p>
          <a:p>
            <a:r>
              <a:rPr lang="en-US" dirty="0"/>
              <a:t>The monkey climbs the tree in the jungle.</a:t>
            </a:r>
          </a:p>
          <a:p>
            <a:r>
              <a:rPr lang="en-US" dirty="0"/>
              <a:t>A giraffe has a long neck to eat from trees.</a:t>
            </a:r>
          </a:p>
          <a:p>
            <a:r>
              <a:rPr lang="en-US" dirty="0"/>
              <a:t>The Panda lives in China.</a:t>
            </a:r>
          </a:p>
          <a:p>
            <a:r>
              <a:rPr lang="en-US" dirty="0"/>
              <a:t>A tiger has light brown fur and black stripes.</a:t>
            </a:r>
          </a:p>
          <a:p>
            <a:r>
              <a:rPr lang="en-US" dirty="0"/>
              <a:t>The rhino has a large horn on its head.</a:t>
            </a:r>
          </a:p>
          <a:p>
            <a:r>
              <a:rPr lang="en-US" dirty="0"/>
              <a:t>The bear likes to eat fish and small animals.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375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F7BA6-DD05-4A4E-B407-9EB893E6A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Practice:  Copy 5 sentences for Zoo Animals.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9FE97F-594B-418C-AD3E-0DE1D15F26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/>
          <a:lstStyle/>
          <a:p>
            <a:r>
              <a:rPr lang="en-US" dirty="0"/>
              <a:t>1.______________________________________________________.</a:t>
            </a:r>
          </a:p>
          <a:p>
            <a:endParaRPr lang="en-US" dirty="0"/>
          </a:p>
          <a:p>
            <a:r>
              <a:rPr lang="en-US" dirty="0"/>
              <a:t>2.______________________________________________________.</a:t>
            </a:r>
          </a:p>
          <a:p>
            <a:endParaRPr lang="en-US" dirty="0"/>
          </a:p>
          <a:p>
            <a:r>
              <a:rPr lang="en-US" dirty="0"/>
              <a:t>3.______________________________________________________.</a:t>
            </a:r>
          </a:p>
          <a:p>
            <a:endParaRPr lang="en-US" dirty="0"/>
          </a:p>
          <a:p>
            <a:r>
              <a:rPr lang="en-US" dirty="0"/>
              <a:t>4.______________________________________________________.</a:t>
            </a:r>
          </a:p>
          <a:p>
            <a:endParaRPr lang="en-US" dirty="0"/>
          </a:p>
          <a:p>
            <a:r>
              <a:rPr lang="en-US" dirty="0"/>
              <a:t>5.______________________________________________________.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2458085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EFD9D-D8CF-484E-9FBF-C794A495D2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E57BF1-D200-4A12-9CA8-2D70E26DE7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Sight words review</a:t>
            </a:r>
          </a:p>
        </p:txBody>
      </p:sp>
    </p:spTree>
    <p:extLst>
      <p:ext uri="{BB962C8B-B14F-4D97-AF65-F5344CB8AC3E}">
        <p14:creationId xmlns:p14="http://schemas.microsoft.com/office/powerpoint/2010/main" val="35235808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4560D-45A9-4B84-8C84-40C04B0373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4720" y="365125"/>
            <a:ext cx="7879080" cy="1325563"/>
          </a:xfrm>
        </p:spPr>
        <p:txBody>
          <a:bodyPr/>
          <a:lstStyle/>
          <a:p>
            <a:r>
              <a:rPr lang="en-US" dirty="0"/>
              <a:t>Sight words Review Daily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D50535-7DF4-45E7-B9F9-FF5526D360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away	can		come	down	find		for</a:t>
            </a:r>
          </a:p>
          <a:p>
            <a:r>
              <a:rPr lang="en-US" dirty="0"/>
              <a:t>funny	help		here		all		ate		be</a:t>
            </a:r>
          </a:p>
          <a:p>
            <a:r>
              <a:rPr lang="en-US" dirty="0"/>
              <a:t>but		came	did		get		good	have</a:t>
            </a:r>
          </a:p>
          <a:p>
            <a:r>
              <a:rPr lang="en-US" dirty="0"/>
              <a:t>under	jump		make	said		under	want</a:t>
            </a:r>
          </a:p>
          <a:p>
            <a:r>
              <a:rPr lang="en-US" dirty="0"/>
              <a:t>well		went		into		must		now		saw</a:t>
            </a:r>
          </a:p>
          <a:p>
            <a:r>
              <a:rPr lang="en-US" dirty="0"/>
              <a:t>say		soon		after		again	ask		every</a:t>
            </a:r>
          </a:p>
          <a:p>
            <a:r>
              <a:rPr lang="en-US" dirty="0"/>
              <a:t>could	know	some	stop		take		thank</a:t>
            </a:r>
          </a:p>
          <a:p>
            <a:r>
              <a:rPr lang="en-US" dirty="0"/>
              <a:t>buy		does		read		their		</a:t>
            </a:r>
          </a:p>
        </p:txBody>
      </p:sp>
    </p:spTree>
    <p:extLst>
      <p:ext uri="{BB962C8B-B14F-4D97-AF65-F5344CB8AC3E}">
        <p14:creationId xmlns:p14="http://schemas.microsoft.com/office/powerpoint/2010/main" val="2200224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196AC-A4F7-419E-A1F5-8B668A292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0270" y="365125"/>
            <a:ext cx="9193530" cy="892175"/>
          </a:xfrm>
        </p:spPr>
        <p:txBody>
          <a:bodyPr>
            <a:normAutofit/>
          </a:bodyPr>
          <a:lstStyle/>
          <a:p>
            <a:r>
              <a:rPr lang="en-US" u="sng" dirty="0"/>
              <a:t>Sight Word  Sentences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BB65FE-9A09-4048-B7C5-89F480EC0D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463040"/>
            <a:ext cx="5181600" cy="4713923"/>
          </a:xfrm>
        </p:spPr>
        <p:txBody>
          <a:bodyPr/>
          <a:lstStyle/>
          <a:p>
            <a:r>
              <a:rPr lang="en-US" dirty="0"/>
              <a:t>The lion went </a:t>
            </a:r>
            <a:r>
              <a:rPr lang="en-US" b="1" u="sng" dirty="0"/>
              <a:t>away</a:t>
            </a:r>
            <a:r>
              <a:rPr lang="en-US" dirty="0"/>
              <a:t> to the jungle.</a:t>
            </a:r>
          </a:p>
          <a:p>
            <a:r>
              <a:rPr lang="en-US" dirty="0"/>
              <a:t>The clown was so </a:t>
            </a:r>
            <a:r>
              <a:rPr lang="en-US" b="1" u="sng" dirty="0"/>
              <a:t>funny</a:t>
            </a:r>
            <a:r>
              <a:rPr lang="en-US" dirty="0"/>
              <a:t>.</a:t>
            </a:r>
          </a:p>
          <a:p>
            <a:r>
              <a:rPr lang="en-US" dirty="0"/>
              <a:t>The seal swims, </a:t>
            </a:r>
            <a:r>
              <a:rPr lang="en-US" b="1" u="sng" dirty="0"/>
              <a:t>but</a:t>
            </a:r>
            <a:r>
              <a:rPr lang="en-US" dirty="0"/>
              <a:t> the squirrel goes </a:t>
            </a:r>
            <a:r>
              <a:rPr lang="en-US" b="1" u="sng" dirty="0"/>
              <a:t>under</a:t>
            </a:r>
            <a:r>
              <a:rPr lang="en-US" dirty="0"/>
              <a:t> the tree.</a:t>
            </a:r>
          </a:p>
          <a:p>
            <a:r>
              <a:rPr lang="en-US" dirty="0"/>
              <a:t>If you </a:t>
            </a:r>
            <a:r>
              <a:rPr lang="en-US" b="1" u="sng" dirty="0"/>
              <a:t>could</a:t>
            </a:r>
            <a:r>
              <a:rPr lang="en-US" dirty="0"/>
              <a:t> please call the number.</a:t>
            </a:r>
          </a:p>
          <a:p>
            <a:r>
              <a:rPr lang="en-US" dirty="0"/>
              <a:t>Can you </a:t>
            </a:r>
            <a:r>
              <a:rPr lang="en-US" b="1" u="sng" dirty="0"/>
              <a:t>say</a:t>
            </a:r>
            <a:r>
              <a:rPr lang="en-US" dirty="0"/>
              <a:t> a word for me?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2C806D-ADDE-43BE-BAA4-9CCE8530AE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463040"/>
            <a:ext cx="5181600" cy="4713923"/>
          </a:xfrm>
        </p:spPr>
        <p:txBody>
          <a:bodyPr/>
          <a:lstStyle/>
          <a:p>
            <a:r>
              <a:rPr lang="en-US" dirty="0"/>
              <a:t>Mother can you </a:t>
            </a:r>
            <a:r>
              <a:rPr lang="en-US" b="1" u="sng" dirty="0"/>
              <a:t>buy</a:t>
            </a:r>
            <a:r>
              <a:rPr lang="en-US" dirty="0"/>
              <a:t> me a candy?</a:t>
            </a:r>
          </a:p>
          <a:p>
            <a:r>
              <a:rPr lang="en-US" dirty="0"/>
              <a:t>Are you feeling </a:t>
            </a:r>
            <a:r>
              <a:rPr lang="en-US" b="1" u="sng" dirty="0"/>
              <a:t>well</a:t>
            </a:r>
            <a:r>
              <a:rPr lang="en-US" dirty="0"/>
              <a:t> today?</a:t>
            </a:r>
          </a:p>
        </p:txBody>
      </p:sp>
    </p:spTree>
    <p:extLst>
      <p:ext uri="{BB962C8B-B14F-4D97-AF65-F5344CB8AC3E}">
        <p14:creationId xmlns:p14="http://schemas.microsoft.com/office/powerpoint/2010/main" val="2241616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222E0-3BEA-4EFF-8039-79B7E6B09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690688"/>
          </a:xfrm>
        </p:spPr>
        <p:txBody>
          <a:bodyPr>
            <a:normAutofit fontScale="90000"/>
          </a:bodyPr>
          <a:lstStyle/>
          <a:p>
            <a:r>
              <a:rPr lang="en-US" dirty="0"/>
              <a:t>Sight Words Level 5</a:t>
            </a:r>
            <a:br>
              <a:rPr lang="en-US" dirty="0"/>
            </a:br>
            <a:r>
              <a:rPr lang="en-US" sz="3100" dirty="0"/>
              <a:t>Practice saying these words three times for 1 </a:t>
            </a:r>
            <a:r>
              <a:rPr lang="en-US" sz="3100" dirty="0" err="1"/>
              <a:t>munute</a:t>
            </a:r>
            <a:r>
              <a:rPr lang="en-US" sz="3100" dirty="0"/>
              <a:t> each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D032A5-C581-4022-8684-0A232AA262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651" y="1690690"/>
            <a:ext cx="11589489" cy="516731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use			word		been		many	rain		5</a:t>
            </a:r>
          </a:p>
          <a:p>
            <a:r>
              <a:rPr lang="en-US" dirty="0"/>
              <a:t>very		work		before		hers		right		10</a:t>
            </a:r>
          </a:p>
          <a:p>
            <a:r>
              <a:rPr lang="en-US" dirty="0"/>
              <a:t>would		may		high			more		could	15</a:t>
            </a:r>
          </a:p>
          <a:p>
            <a:r>
              <a:rPr lang="en-US" dirty="0"/>
              <a:t>should		write		house		much	would	20</a:t>
            </a:r>
          </a:p>
          <a:p>
            <a:r>
              <a:rPr lang="en-US" dirty="0"/>
              <a:t>some		your		day			how		yours		25</a:t>
            </a:r>
          </a:p>
          <a:p>
            <a:r>
              <a:rPr lang="en-US" dirty="0"/>
              <a:t>use			word		been		many	rain		30</a:t>
            </a:r>
          </a:p>
          <a:p>
            <a:r>
              <a:rPr lang="en-US" dirty="0"/>
              <a:t>very		work		before		hers		right		35</a:t>
            </a:r>
          </a:p>
          <a:p>
            <a:r>
              <a:rPr lang="en-US" dirty="0"/>
              <a:t>would		may		high			more		could	40</a:t>
            </a:r>
          </a:p>
          <a:p>
            <a:r>
              <a:rPr lang="en-US" dirty="0"/>
              <a:t>should		write		house		much	would	45</a:t>
            </a:r>
          </a:p>
          <a:p>
            <a:r>
              <a:rPr lang="en-US" dirty="0"/>
              <a:t>some		your		day			how		yours		50         					</a:t>
            </a:r>
          </a:p>
        </p:txBody>
      </p:sp>
    </p:spTree>
    <p:extLst>
      <p:ext uri="{BB962C8B-B14F-4D97-AF65-F5344CB8AC3E}">
        <p14:creationId xmlns:p14="http://schemas.microsoft.com/office/powerpoint/2010/main" val="461933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ABA5B-FE4F-4DB9-83A2-45C581631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 7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682D4E-5DB3-4823-ADE4-FB83215729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Zoo animals and Sight Words</a:t>
            </a:r>
          </a:p>
        </p:txBody>
      </p:sp>
    </p:spTree>
    <p:extLst>
      <p:ext uri="{BB962C8B-B14F-4D97-AF65-F5344CB8AC3E}">
        <p14:creationId xmlns:p14="http://schemas.microsoft.com/office/powerpoint/2010/main" val="2461048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Dialogue and Greetings: </a:t>
            </a:r>
            <a:br>
              <a:rPr lang="en-US" sz="5400" dirty="0"/>
            </a:br>
            <a:r>
              <a:rPr lang="en-US" sz="5400" dirty="0"/>
              <a:t>Hello and Goodbye</a:t>
            </a:r>
            <a:br>
              <a:rPr lang="en-US" sz="5400" dirty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Months       Week        Date       </a:t>
            </a:r>
          </a:p>
        </p:txBody>
      </p:sp>
    </p:spTree>
    <p:extLst>
      <p:ext uri="{BB962C8B-B14F-4D97-AF65-F5344CB8AC3E}">
        <p14:creationId xmlns:p14="http://schemas.microsoft.com/office/powerpoint/2010/main" val="4274568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882A9-0E40-40E8-AD2B-E7E51DEEC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  New Dialogue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DA84EC-A6B2-4CCC-8754-0E4B95468D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Who is that?</a:t>
            </a:r>
          </a:p>
          <a:p>
            <a:r>
              <a:rPr lang="en-US" dirty="0"/>
              <a:t>That is John.</a:t>
            </a:r>
          </a:p>
          <a:p>
            <a:r>
              <a:rPr lang="en-US" dirty="0"/>
              <a:t>What is his name again?</a:t>
            </a:r>
          </a:p>
          <a:p>
            <a:r>
              <a:rPr lang="en-US" dirty="0"/>
              <a:t>His name is John.</a:t>
            </a:r>
          </a:p>
          <a:p>
            <a:r>
              <a:rPr lang="en-US" dirty="0"/>
              <a:t>Is he a student?</a:t>
            </a:r>
          </a:p>
          <a:p>
            <a:r>
              <a:rPr lang="en-US" dirty="0"/>
              <a:t>Yes, he is a student.</a:t>
            </a:r>
          </a:p>
          <a:p>
            <a:r>
              <a:rPr lang="en-US" dirty="0"/>
              <a:t>Spell your name __ __ __ __ __ __ __ </a:t>
            </a:r>
          </a:p>
        </p:txBody>
      </p:sp>
    </p:spTree>
    <p:extLst>
      <p:ext uri="{BB962C8B-B14F-4D97-AF65-F5344CB8AC3E}">
        <p14:creationId xmlns:p14="http://schemas.microsoft.com/office/powerpoint/2010/main" val="1883379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A3C355-9B82-45EE-9D27-0EBCD3DD9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Dialogue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A722F5-05FA-4684-BC6B-0E02CBDD16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What is your favorite color?</a:t>
            </a:r>
          </a:p>
          <a:p>
            <a:pPr marL="0" indent="0">
              <a:buNone/>
            </a:pPr>
            <a:r>
              <a:rPr lang="en-US" dirty="0"/>
              <a:t>My favorite color is _______________.</a:t>
            </a:r>
          </a:p>
          <a:p>
            <a:pPr marL="0" indent="0">
              <a:buNone/>
            </a:pPr>
            <a:r>
              <a:rPr lang="en-US" dirty="0"/>
              <a:t>Do you like to go out to a restaurant to eat?</a:t>
            </a:r>
          </a:p>
          <a:p>
            <a:pPr marL="0" indent="0">
              <a:buNone/>
            </a:pPr>
            <a:r>
              <a:rPr lang="en-US" dirty="0"/>
              <a:t>Yes, I like to go to _____________________.</a:t>
            </a:r>
          </a:p>
          <a:p>
            <a:pPr marL="0" indent="0">
              <a:buNone/>
            </a:pPr>
            <a:r>
              <a:rPr lang="en-US" dirty="0"/>
              <a:t>What is your favorite movie?</a:t>
            </a:r>
          </a:p>
          <a:p>
            <a:pPr marL="0" indent="0">
              <a:buNone/>
            </a:pPr>
            <a:r>
              <a:rPr lang="en-US" dirty="0"/>
              <a:t>My favorite movie is _____________________.</a:t>
            </a:r>
          </a:p>
          <a:p>
            <a:pPr marL="0" indent="0">
              <a:buNone/>
            </a:pPr>
            <a:r>
              <a:rPr lang="en-US" dirty="0"/>
              <a:t>What is your favorite store?</a:t>
            </a:r>
          </a:p>
          <a:p>
            <a:pPr marL="0" indent="0">
              <a:buNone/>
            </a:pPr>
            <a:r>
              <a:rPr lang="en-US" dirty="0"/>
              <a:t>My favorite store is_________________.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805795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BB375-6771-4B7F-A7CF-20F7EF94B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Lesson   Month, day, year, and Day of the week  Journal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31A35-6A20-4C2E-A390-B20AF9F218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760" y="1825624"/>
            <a:ext cx="11498580" cy="5032375"/>
          </a:xfrm>
        </p:spPr>
        <p:txBody>
          <a:bodyPr/>
          <a:lstStyle/>
          <a:p>
            <a:r>
              <a:rPr lang="en-US" dirty="0"/>
              <a:t>Write Daily:  Month, Day, Year, and Day of week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r>
              <a:rPr lang="en-US" dirty="0"/>
              <a:t>Month:   </a:t>
            </a:r>
          </a:p>
          <a:p>
            <a:r>
              <a:rPr lang="en-US" dirty="0"/>
              <a:t>Day of the week: 	   </a:t>
            </a:r>
          </a:p>
          <a:p>
            <a:r>
              <a:rPr lang="en-US" dirty="0"/>
              <a:t>Day:	</a:t>
            </a:r>
          </a:p>
          <a:p>
            <a:r>
              <a:rPr lang="en-US" dirty="0"/>
              <a:t>Year: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5231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CEE7BC-4762-4CE7-82D3-D07B7AB3EB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93594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6D641A-D2C6-453D-86F0-CA025D31AB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89957"/>
            <a:ext cx="10515600" cy="3287006"/>
          </a:xfrm>
        </p:spPr>
        <p:txBody>
          <a:bodyPr>
            <a:normAutofit/>
          </a:bodyPr>
          <a:lstStyle/>
          <a:p>
            <a:r>
              <a:rPr lang="en-US" dirty="0"/>
              <a:t>Zoo  Animals</a:t>
            </a:r>
          </a:p>
        </p:txBody>
      </p:sp>
    </p:spTree>
    <p:extLst>
      <p:ext uri="{BB962C8B-B14F-4D97-AF65-F5344CB8AC3E}">
        <p14:creationId xmlns:p14="http://schemas.microsoft.com/office/powerpoint/2010/main" val="1342603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E9A61D-B34B-4A0D-BB5F-365485D8CF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			Zoo Animals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FDC611-E4FB-4C1C-8787-198FFD7A13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cage				elephant				lion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 descr="A baby elephant&#10;&#10;Description generated with very high confidence">
            <a:extLst>
              <a:ext uri="{FF2B5EF4-FFF2-40B4-BE49-F238E27FC236}">
                <a16:creationId xmlns:a16="http://schemas.microsoft.com/office/drawing/2014/main" id="{F9EBDD0C-A23F-4F13-B2C6-9852AA23D8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9675" y="2595562"/>
            <a:ext cx="2152650" cy="1839278"/>
          </a:xfrm>
          <a:prstGeom prst="rect">
            <a:avLst/>
          </a:prstGeom>
        </p:spPr>
      </p:pic>
      <p:pic>
        <p:nvPicPr>
          <p:cNvPr id="7" name="Picture 6" descr="A lion looking at the camera&#10;&#10;Description generated with very high confidence">
            <a:extLst>
              <a:ext uri="{FF2B5EF4-FFF2-40B4-BE49-F238E27FC236}">
                <a16:creationId xmlns:a16="http://schemas.microsoft.com/office/drawing/2014/main" id="{00BB88D5-D7B9-44B3-B430-BCFF29B541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9677" y="2595562"/>
            <a:ext cx="2676525" cy="1504950"/>
          </a:xfrm>
          <a:prstGeom prst="rect">
            <a:avLst/>
          </a:prstGeom>
        </p:spPr>
      </p:pic>
      <p:pic>
        <p:nvPicPr>
          <p:cNvPr id="9" name="Picture 8" descr="A monkey in a cage&#10;&#10;Description generated with very high confidence">
            <a:extLst>
              <a:ext uri="{FF2B5EF4-FFF2-40B4-BE49-F238E27FC236}">
                <a16:creationId xmlns:a16="http://schemas.microsoft.com/office/drawing/2014/main" id="{A09BE611-A531-49A6-9774-1CC69ECDB86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798" y="2439352"/>
            <a:ext cx="2400300" cy="175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0577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4CBC8-3B3D-415B-AEAB-96D780EFF8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0" y="365125"/>
            <a:ext cx="7147560" cy="1325563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Zoo Animals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9DE23F-5A8B-49DE-A413-E464834D2F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monkey			    giraffe				panda</a:t>
            </a:r>
          </a:p>
        </p:txBody>
      </p:sp>
      <p:pic>
        <p:nvPicPr>
          <p:cNvPr id="6" name="Picture 5" descr="A group of giraffe standing next to a zebra&#10;&#10;Description generated with very high confidence">
            <a:extLst>
              <a:ext uri="{FF2B5EF4-FFF2-40B4-BE49-F238E27FC236}">
                <a16:creationId xmlns:a16="http://schemas.microsoft.com/office/drawing/2014/main" id="{B418D0D5-5F28-4C1B-9932-CECEF23095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7730" y="2563019"/>
            <a:ext cx="1790700" cy="1438275"/>
          </a:xfrm>
          <a:prstGeom prst="rect">
            <a:avLst/>
          </a:prstGeom>
        </p:spPr>
      </p:pic>
      <p:pic>
        <p:nvPicPr>
          <p:cNvPr id="8" name="Picture 7" descr="A panda bear walking across a dirt field&#10;&#10;Description generated with very high confidence">
            <a:extLst>
              <a:ext uri="{FF2B5EF4-FFF2-40B4-BE49-F238E27FC236}">
                <a16:creationId xmlns:a16="http://schemas.microsoft.com/office/drawing/2014/main" id="{1B890BB8-E02D-440E-9750-E85CA00A32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2505" y="2534444"/>
            <a:ext cx="2190750" cy="1466850"/>
          </a:xfrm>
          <a:prstGeom prst="rect">
            <a:avLst/>
          </a:prstGeom>
        </p:spPr>
      </p:pic>
      <p:pic>
        <p:nvPicPr>
          <p:cNvPr id="10" name="Picture 9" descr="A monkey sitting on a branch&#10;&#10;Description generated with very high confidence">
            <a:extLst>
              <a:ext uri="{FF2B5EF4-FFF2-40B4-BE49-F238E27FC236}">
                <a16:creationId xmlns:a16="http://schemas.microsoft.com/office/drawing/2014/main" id="{94181444-6BB6-405D-AA1A-D48974F9FD3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705" y="2647633"/>
            <a:ext cx="2352675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169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Melancholy abstract design 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lancholy abstract design slides.potx" id="{0C631111-0761-4095-80FF-907E1270642A}" vid="{4C722CC6-EA24-4B9B-A48E-3EC5DC6964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Melancholy abstract design slides</Template>
  <TotalTime>16</TotalTime>
  <Words>335</Words>
  <Application>Microsoft Office PowerPoint</Application>
  <PresentationFormat>Widescreen</PresentationFormat>
  <Paragraphs>92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Century Gothic</vt:lpstr>
      <vt:lpstr>Melancholy abstract design template</vt:lpstr>
      <vt:lpstr>3rd , 4th, 5th  Beginners Units </vt:lpstr>
      <vt:lpstr>Unit 7</vt:lpstr>
      <vt:lpstr>Dialogue and Greetings:  Hello and Goodbye </vt:lpstr>
      <vt:lpstr>Lesson   New Dialogue</vt:lpstr>
      <vt:lpstr>New Dialogue</vt:lpstr>
      <vt:lpstr>Lesson   Month, day, year, and Day of the week  Journal Work</vt:lpstr>
      <vt:lpstr>PowerPoint Presentation</vt:lpstr>
      <vt:lpstr>    Zoo Animals</vt:lpstr>
      <vt:lpstr> Zoo Animals</vt:lpstr>
      <vt:lpstr> Zoo Animals</vt:lpstr>
      <vt:lpstr>Zoo Animal Sentences</vt:lpstr>
      <vt:lpstr>Practice:  Copy 5 sentences for Zoo Animals.</vt:lpstr>
      <vt:lpstr>PowerPoint Presentation</vt:lpstr>
      <vt:lpstr>Sight words Review Daily </vt:lpstr>
      <vt:lpstr>Sight Word  Sentences</vt:lpstr>
      <vt:lpstr>Sight Words Level 5 Practice saying these words three times for 1 munute each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3rd , 4th, 5th  Beginners Units </dc:title>
  <dc:creator>Susan De La Fuente</dc:creator>
  <cp:lastModifiedBy>Susan De La Fuente</cp:lastModifiedBy>
  <cp:revision>5</cp:revision>
  <dcterms:created xsi:type="dcterms:W3CDTF">2018-06-13T20:30:14Z</dcterms:created>
  <dcterms:modified xsi:type="dcterms:W3CDTF">2018-06-14T22:02:24Z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74064600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