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EC558-7224-6848-8581-FCEE8E7F2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F8AF6-6B07-934D-8091-0660C7ED8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7521E-6F63-3141-B731-EADF4B74A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67E16-87C8-904F-8EEE-7EED709A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B6390-30AB-834C-9252-9A10E0F9F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387ED-7F1E-5D42-8B43-C2D6B629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B79A20-06D4-0C47-82D3-5EB153887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A8880-0EB7-5B45-B9FE-2D2CA4334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6BE65-0F20-5549-9EFC-1A06BDFD8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9A0AD-879D-2743-AFC0-6C939DE7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13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8023C7-72B3-0A4B-95FC-226BB0C85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A4CE17-8F01-3147-B156-0A20FE52D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12D12-4F89-1B4D-8749-CB3EB3AC7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4935B-8459-974C-BF35-37D177855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10788-9662-F642-90EF-F5B25FCF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0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1190625" y="1946672"/>
            <a:ext cx="9810750" cy="4036219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757399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536532" y="2098477"/>
            <a:ext cx="4450420" cy="4232672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190625" y="2071688"/>
            <a:ext cx="4941094" cy="4286250"/>
          </a:xfrm>
          <a:prstGeom prst="rect">
            <a:avLst/>
          </a:prstGeom>
        </p:spPr>
        <p:txBody>
          <a:bodyPr/>
          <a:lstStyle>
            <a:lvl1pPr marL="339316" indent="-339316">
              <a:spcBef>
                <a:spcPts val="2250"/>
              </a:spcBef>
              <a:buBlip>
                <a:blip r:embed="rId2"/>
              </a:buBlip>
              <a:defRPr sz="2250"/>
            </a:lvl1pPr>
            <a:lvl2pPr marL="678632" indent="-339316">
              <a:spcBef>
                <a:spcPts val="2250"/>
              </a:spcBef>
              <a:buBlip>
                <a:blip r:embed="rId2"/>
              </a:buBlip>
              <a:defRPr sz="2250"/>
            </a:lvl2pPr>
            <a:lvl3pPr marL="1017948" indent="-339316">
              <a:spcBef>
                <a:spcPts val="2250"/>
              </a:spcBef>
              <a:buBlip>
                <a:blip r:embed="rId2"/>
              </a:buBlip>
              <a:defRPr sz="2250"/>
            </a:lvl3pPr>
            <a:lvl4pPr marL="1357264" indent="-339316">
              <a:spcBef>
                <a:spcPts val="2250"/>
              </a:spcBef>
              <a:buBlip>
                <a:blip r:embed="rId2"/>
              </a:buBlip>
              <a:defRPr sz="2250"/>
            </a:lvl4pPr>
            <a:lvl5pPr marL="1696580" indent="-339316">
              <a:spcBef>
                <a:spcPts val="2250"/>
              </a:spcBef>
              <a:buBlip>
                <a:blip r:embed="rId2"/>
              </a:buBlip>
              <a:defRPr sz="225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65678" y="6467225"/>
            <a:ext cx="384224" cy="319338"/>
          </a:xfrm>
          <a:prstGeom prst="rect">
            <a:avLst/>
          </a:prstGeom>
        </p:spPr>
        <p:txBody>
          <a:bodyPr/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20057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0A040-4095-3142-A871-2001E4BAE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CEE19-D82F-D347-8B49-F850D4EF1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47023-E4F8-0544-9806-AA7E9F51E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2CB3A-E3E7-5A44-A6A4-EBA333DBC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38059-5CE4-EC44-B506-D4FC1B5B7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5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F052C-67FA-E64A-82D1-5CEDCEA2D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E49526-9C34-A740-8835-83B4057FC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4CD50-D7D1-7242-A172-56DB91FA9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3A072-C0D3-4E47-AF43-92BD5A37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844BE-F7E2-8F45-86CF-546AF44A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2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426EA-2254-6A47-B8BB-E872E059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597ED-6EF9-CB4A-97B9-5C9F328909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AEF71-9ED6-E04A-AB2E-F01C18818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53976-EC53-9742-9379-A014B585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995EB-A0E1-7547-9DDE-389E0A7D1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116A8-23B1-E841-A806-326B138ED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8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4159D-FEB9-1F46-9C91-2D17543A8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198E3-A625-304C-95BB-E7C13BB65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3DE93C-1D07-7E45-89D3-A2C1B508C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2E64C3-BFB1-1A49-A1B5-FB5683CE51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90F1FD-12E5-3840-82DE-9BC984250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68921B-7FF9-264E-ACF1-1E5B761F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7C5587-B5FC-0E4D-B075-89F05B076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C339B4-F73C-704B-BC84-5EA416592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E7D18-1A32-B74A-814A-6EADAF42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6E92AC-AFBB-5645-A9FE-A722D2882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8246E-DBBC-D749-BEDE-2630E8AAA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A3252C-6507-BC49-8138-67AACDF4C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E62861-7D4F-F64D-9685-E52ABA26D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2D494A-64C3-E24E-B855-6A0DC19ED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92275-33A0-2B48-906C-888066AB1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5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93AFE-AF6D-C547-A717-D49D3A7B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E341C-651A-3A40-9128-D4776A568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08571-F4BE-5246-8190-0BEABD394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ED913-5707-6E46-B07E-369C50E2E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94C2F-240E-454D-8F9B-9AD919A0E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E01F0-1E8C-8245-BA84-A286692FD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6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9ECAC-B3CE-E847-A1C1-A9625CA49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304C4-F857-B640-B466-FC99CD99F8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8C1425-79EE-A54F-9F34-0682F5A12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74DD1-429D-AA4F-A9F0-A5AF22B4D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8CB4D-929C-4F46-A923-98F231FD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62AAFB-EDA3-FE4E-9E3B-1D6D407B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2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231BE3-2956-364E-80C7-A320AC135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6C8F4-C4BD-3D4F-BA21-13CFACCC2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949E1-C1F2-9548-A410-FFAC627A7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0337A-9022-BB4C-8A97-572EADDC8476}" type="datetimeFigureOut">
              <a:rPr lang="en-US" smtClean="0"/>
              <a:t>11/21/18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7E862-425E-D54D-AF45-E8AFD0577A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69F75-1E84-4949-A734-3A548D73B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047BD-2F7E-DF4D-87F5-1DAAFCFA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9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ramática y Redacción"/>
          <p:cNvSpPr txBox="1">
            <a:spLocks noGrp="1"/>
          </p:cNvSpPr>
          <p:nvPr>
            <p:ph type="ctrTitle"/>
          </p:nvPr>
        </p:nvSpPr>
        <p:spPr>
          <a:xfrm>
            <a:off x="2540757" y="678656"/>
            <a:ext cx="7358063" cy="232210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324611">
              <a:defRPr sz="9868"/>
            </a:lvl1pPr>
          </a:lstStyle>
          <a:p>
            <a:r>
              <a:t>Gramática y Redacción</a:t>
            </a:r>
          </a:p>
        </p:txBody>
      </p:sp>
      <p:sp>
        <p:nvSpPr>
          <p:cNvPr id="120" name="INSTITUO DE LíDERES CRISTIANOS…"/>
          <p:cNvSpPr txBox="1">
            <a:spLocks noGrp="1"/>
          </p:cNvSpPr>
          <p:nvPr>
            <p:ph type="subTitle" sz="quarter" idx="1"/>
          </p:nvPr>
        </p:nvSpPr>
        <p:spPr>
          <a:xfrm>
            <a:off x="3406925" y="5103316"/>
            <a:ext cx="5378150" cy="1169789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defTabSz="266809">
              <a:defRPr sz="2988"/>
            </a:pPr>
            <a:r>
              <a:t>INSTITUO DE LíDERES CRISTIANOS</a:t>
            </a:r>
          </a:p>
          <a:p>
            <a:pPr defTabSz="266809">
              <a:defRPr sz="2988"/>
            </a:pPr>
            <a:r>
              <a:t>Mtra. Gabriela Tijerina-Pike, Ph.D.</a:t>
            </a:r>
          </a:p>
        </p:txBody>
      </p:sp>
      <p:sp>
        <p:nvSpPr>
          <p:cNvPr id="121" name="Apple"/>
          <p:cNvSpPr/>
          <p:nvPr/>
        </p:nvSpPr>
        <p:spPr>
          <a:xfrm>
            <a:off x="5348424" y="3027164"/>
            <a:ext cx="1495152" cy="17013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410" h="20613" extrusionOk="0">
                <a:moveTo>
                  <a:pt x="0" y="2"/>
                </a:moveTo>
                <a:cubicBezTo>
                  <a:pt x="1451" y="3943"/>
                  <a:pt x="5157" y="4456"/>
                  <a:pt x="6978" y="3382"/>
                </a:cubicBezTo>
                <a:cubicBezTo>
                  <a:pt x="7286" y="3563"/>
                  <a:pt x="8060" y="4073"/>
                  <a:pt x="8550" y="4884"/>
                </a:cubicBezTo>
                <a:cubicBezTo>
                  <a:pt x="8454" y="5252"/>
                  <a:pt x="8387" y="5636"/>
                  <a:pt x="8341" y="6039"/>
                </a:cubicBezTo>
                <a:cubicBezTo>
                  <a:pt x="7169" y="5159"/>
                  <a:pt x="4412" y="3710"/>
                  <a:pt x="1571" y="6696"/>
                </a:cubicBezTo>
                <a:cubicBezTo>
                  <a:pt x="-2090" y="10545"/>
                  <a:pt x="1666" y="17304"/>
                  <a:pt x="3532" y="19171"/>
                </a:cubicBezTo>
                <a:cubicBezTo>
                  <a:pt x="5051" y="20690"/>
                  <a:pt x="7284" y="21033"/>
                  <a:pt x="8895" y="20084"/>
                </a:cubicBezTo>
                <a:cubicBezTo>
                  <a:pt x="10541" y="20966"/>
                  <a:pt x="12760" y="20533"/>
                  <a:pt x="14220" y="18952"/>
                </a:cubicBezTo>
                <a:cubicBezTo>
                  <a:pt x="16014" y="17010"/>
                  <a:pt x="19510" y="10100"/>
                  <a:pt x="15705" y="6404"/>
                </a:cubicBezTo>
                <a:cubicBezTo>
                  <a:pt x="12821" y="3604"/>
                  <a:pt x="10177" y="5030"/>
                  <a:pt x="8996" y="5962"/>
                </a:cubicBezTo>
                <a:cubicBezTo>
                  <a:pt x="9362" y="4276"/>
                  <a:pt x="10299" y="2881"/>
                  <a:pt x="11830" y="1818"/>
                </a:cubicBezTo>
                <a:cubicBezTo>
                  <a:pt x="12127" y="1605"/>
                  <a:pt x="11429" y="972"/>
                  <a:pt x="11062" y="1235"/>
                </a:cubicBezTo>
                <a:cubicBezTo>
                  <a:pt x="9865" y="2172"/>
                  <a:pt x="9134" y="3168"/>
                  <a:pt x="8722" y="4327"/>
                </a:cubicBezTo>
                <a:cubicBezTo>
                  <a:pt x="8152" y="3554"/>
                  <a:pt x="7406" y="3094"/>
                  <a:pt x="7137" y="2944"/>
                </a:cubicBezTo>
                <a:cubicBezTo>
                  <a:pt x="6952" y="2300"/>
                  <a:pt x="6374" y="756"/>
                  <a:pt x="4976" y="243"/>
                </a:cubicBezTo>
                <a:cubicBezTo>
                  <a:pt x="2769" y="-567"/>
                  <a:pt x="2384" y="993"/>
                  <a:pt x="0" y="2"/>
                </a:cubicBezTo>
                <a:close/>
              </a:path>
            </a:pathLst>
          </a:custGeom>
          <a:solidFill>
            <a:schemeClr val="accent5">
              <a:hueOff val="457874"/>
              <a:satOff val="-29218"/>
              <a:lumOff val="-29125"/>
            </a:schemeClr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</p:spTree>
    <p:extLst>
      <p:ext uri="{BB962C8B-B14F-4D97-AF65-F5344CB8AC3E}">
        <p14:creationId xmlns:p14="http://schemas.microsoft.com/office/powerpoint/2010/main" val="2219748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Unidad 1…"/>
          <p:cNvSpPr txBox="1">
            <a:spLocks noGrp="1"/>
          </p:cNvSpPr>
          <p:nvPr>
            <p:ph type="ctrTitle"/>
          </p:nvPr>
        </p:nvSpPr>
        <p:spPr>
          <a:xfrm>
            <a:off x="2416969" y="428625"/>
            <a:ext cx="7358063" cy="200932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186445">
              <a:defRPr sz="4176"/>
            </a:pPr>
            <a:r>
              <a:t>Unidad 1</a:t>
            </a:r>
          </a:p>
          <a:p>
            <a:pPr defTabSz="186445">
              <a:defRPr sz="4176"/>
            </a:pPr>
            <a:endParaRPr/>
          </a:p>
          <a:p>
            <a:pPr defTabSz="186445">
              <a:defRPr sz="4176"/>
            </a:pPr>
            <a:r>
              <a:t>PALABRAS </a:t>
            </a:r>
          </a:p>
          <a:p>
            <a:pPr defTabSz="186445">
              <a:defRPr sz="4176"/>
            </a:pPr>
            <a:r>
              <a:t>Y NUESTRAS PALABRAS</a:t>
            </a:r>
          </a:p>
        </p:txBody>
      </p:sp>
      <p:sp>
        <p:nvSpPr>
          <p:cNvPr id="124" name="LECCIONES…"/>
          <p:cNvSpPr txBox="1">
            <a:spLocks noGrp="1"/>
          </p:cNvSpPr>
          <p:nvPr>
            <p:ph type="subTitle" sz="half" idx="1"/>
          </p:nvPr>
        </p:nvSpPr>
        <p:spPr>
          <a:xfrm>
            <a:off x="2541984" y="2647653"/>
            <a:ext cx="7358063" cy="2971214"/>
          </a:xfrm>
          <a:prstGeom prst="rect">
            <a:avLst/>
          </a:prstGeom>
        </p:spPr>
        <p:txBody>
          <a:bodyPr/>
          <a:lstStyle/>
          <a:p>
            <a:endParaRPr/>
          </a:p>
          <a:p>
            <a:r>
              <a:t>LECCIONES</a:t>
            </a:r>
          </a:p>
          <a:p>
            <a:pPr marL="0" lvl="7" indent="1125101">
              <a:spcBef>
                <a:spcPts val="0"/>
              </a:spcBef>
            </a:pPr>
            <a:r>
              <a:t>1. Introducción</a:t>
            </a:r>
          </a:p>
          <a:p>
            <a:pPr marL="0" lvl="7" indent="1125101">
              <a:spcBef>
                <a:spcPts val="0"/>
              </a:spcBef>
            </a:pPr>
            <a:r>
              <a:t>2. Redacción</a:t>
            </a:r>
          </a:p>
          <a:p>
            <a:pPr marL="0" lvl="7" indent="1125101">
              <a:spcBef>
                <a:spcPts val="0"/>
              </a:spcBef>
            </a:pPr>
            <a:r>
              <a:t>3. Gramática</a:t>
            </a:r>
          </a:p>
        </p:txBody>
      </p:sp>
      <p:sp>
        <p:nvSpPr>
          <p:cNvPr id="125" name="Apple"/>
          <p:cNvSpPr/>
          <p:nvPr/>
        </p:nvSpPr>
        <p:spPr>
          <a:xfrm>
            <a:off x="9449734" y="5525954"/>
            <a:ext cx="821615" cy="934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410" h="20613" extrusionOk="0">
                <a:moveTo>
                  <a:pt x="0" y="2"/>
                </a:moveTo>
                <a:cubicBezTo>
                  <a:pt x="1451" y="3943"/>
                  <a:pt x="5157" y="4456"/>
                  <a:pt x="6978" y="3382"/>
                </a:cubicBezTo>
                <a:cubicBezTo>
                  <a:pt x="7286" y="3563"/>
                  <a:pt x="8060" y="4073"/>
                  <a:pt x="8550" y="4884"/>
                </a:cubicBezTo>
                <a:cubicBezTo>
                  <a:pt x="8454" y="5252"/>
                  <a:pt x="8387" y="5636"/>
                  <a:pt x="8341" y="6039"/>
                </a:cubicBezTo>
                <a:cubicBezTo>
                  <a:pt x="7169" y="5159"/>
                  <a:pt x="4412" y="3710"/>
                  <a:pt x="1571" y="6696"/>
                </a:cubicBezTo>
                <a:cubicBezTo>
                  <a:pt x="-2090" y="10545"/>
                  <a:pt x="1666" y="17304"/>
                  <a:pt x="3532" y="19171"/>
                </a:cubicBezTo>
                <a:cubicBezTo>
                  <a:pt x="5051" y="20690"/>
                  <a:pt x="7284" y="21033"/>
                  <a:pt x="8895" y="20084"/>
                </a:cubicBezTo>
                <a:cubicBezTo>
                  <a:pt x="10541" y="20966"/>
                  <a:pt x="12760" y="20533"/>
                  <a:pt x="14220" y="18952"/>
                </a:cubicBezTo>
                <a:cubicBezTo>
                  <a:pt x="16014" y="17010"/>
                  <a:pt x="19510" y="10100"/>
                  <a:pt x="15705" y="6404"/>
                </a:cubicBezTo>
                <a:cubicBezTo>
                  <a:pt x="12821" y="3604"/>
                  <a:pt x="10177" y="5030"/>
                  <a:pt x="8996" y="5962"/>
                </a:cubicBezTo>
                <a:cubicBezTo>
                  <a:pt x="9362" y="4276"/>
                  <a:pt x="10299" y="2881"/>
                  <a:pt x="11830" y="1818"/>
                </a:cubicBezTo>
                <a:cubicBezTo>
                  <a:pt x="12127" y="1605"/>
                  <a:pt x="11429" y="972"/>
                  <a:pt x="11062" y="1235"/>
                </a:cubicBezTo>
                <a:cubicBezTo>
                  <a:pt x="9865" y="2172"/>
                  <a:pt x="9134" y="3168"/>
                  <a:pt x="8722" y="4327"/>
                </a:cubicBezTo>
                <a:cubicBezTo>
                  <a:pt x="8152" y="3554"/>
                  <a:pt x="7406" y="3094"/>
                  <a:pt x="7137" y="2944"/>
                </a:cubicBezTo>
                <a:cubicBezTo>
                  <a:pt x="6952" y="2300"/>
                  <a:pt x="6374" y="756"/>
                  <a:pt x="4976" y="243"/>
                </a:cubicBezTo>
                <a:cubicBezTo>
                  <a:pt x="2769" y="-567"/>
                  <a:pt x="2384" y="993"/>
                  <a:pt x="0" y="2"/>
                </a:cubicBezTo>
                <a:close/>
              </a:path>
            </a:pathLst>
          </a:custGeom>
          <a:solidFill>
            <a:schemeClr val="accent5">
              <a:hueOff val="457874"/>
              <a:satOff val="-29218"/>
              <a:lumOff val="-29125"/>
            </a:schemeClr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26" name="Dingbat Check"/>
          <p:cNvSpPr/>
          <p:nvPr/>
        </p:nvSpPr>
        <p:spPr>
          <a:xfrm>
            <a:off x="3138743" y="3515116"/>
            <a:ext cx="664487" cy="631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chemeClr val="accent5">
              <a:hueOff val="457874"/>
              <a:satOff val="-29218"/>
              <a:lumOff val="-29125"/>
            </a:schemeClr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solidFill>
                  <a:schemeClr val="accent5">
                    <a:hueOff val="457874"/>
                    <a:satOff val="-29218"/>
                    <a:lumOff val="-29125"/>
                  </a:schemeClr>
                </a:solidFill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</p:spTree>
    <p:extLst>
      <p:ext uri="{BB962C8B-B14F-4D97-AF65-F5344CB8AC3E}">
        <p14:creationId xmlns:p14="http://schemas.microsoft.com/office/powerpoint/2010/main" val="135283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¿Qué información escrita hay en la iglesia?…"/>
          <p:cNvSpPr txBox="1">
            <a:spLocks noGrp="1"/>
          </p:cNvSpPr>
          <p:nvPr>
            <p:ph type="body" idx="1"/>
          </p:nvPr>
        </p:nvSpPr>
        <p:spPr>
          <a:xfrm>
            <a:off x="1523509" y="886613"/>
            <a:ext cx="9144982" cy="5843434"/>
          </a:xfrm>
          <a:prstGeom prst="rect">
            <a:avLst/>
          </a:prstGeom>
        </p:spPr>
        <p:txBody>
          <a:bodyPr/>
          <a:lstStyle/>
          <a:p>
            <a:pPr lvl="1">
              <a:buBlip>
                <a:blip r:embed="rId2"/>
              </a:buBlip>
              <a:defRPr sz="5500"/>
            </a:pPr>
            <a:r>
              <a:t>¿Qué información escrita hay en la iglesia?</a:t>
            </a:r>
          </a:p>
          <a:p>
            <a:pPr marL="1534859" lvl="1" indent="-927662">
              <a:buSzPct val="100000"/>
              <a:buAutoNum type="alphaUcPeriod"/>
              <a:defRPr sz="4700">
                <a:solidFill>
                  <a:schemeClr val="accent2"/>
                </a:solidFill>
              </a:defRPr>
            </a:pPr>
            <a:r>
              <a:t>Proyector de música</a:t>
            </a:r>
          </a:p>
          <a:p>
            <a:pPr marL="1534859" lvl="1" indent="-927662">
              <a:buSzPct val="100000"/>
              <a:buAutoNum type="alphaUcPeriod"/>
              <a:defRPr sz="4700">
                <a:solidFill>
                  <a:schemeClr val="accent2"/>
                </a:solidFill>
              </a:defRPr>
            </a:pPr>
            <a:r>
              <a:t>Boletín</a:t>
            </a:r>
          </a:p>
          <a:p>
            <a:pPr marL="1534859" lvl="1" indent="-927662">
              <a:buSzPct val="100000"/>
              <a:buAutoNum type="alphaUcPeriod"/>
              <a:defRPr sz="4700">
                <a:solidFill>
                  <a:schemeClr val="accent2"/>
                </a:solidFill>
              </a:defRPr>
            </a:pPr>
            <a:r>
              <a:t>Anuncios físicos y digitales</a:t>
            </a:r>
          </a:p>
          <a:p>
            <a:pPr marL="1534859" lvl="1" indent="-927662">
              <a:buSzPct val="100000"/>
              <a:buAutoNum type="alphaUcPeriod"/>
              <a:defRPr sz="4700">
                <a:solidFill>
                  <a:schemeClr val="accent2"/>
                </a:solidFill>
              </a:defRPr>
            </a:pPr>
            <a:r>
              <a:t>Material didáctico</a:t>
            </a:r>
          </a:p>
          <a:p>
            <a:pPr marL="1534859" lvl="1" indent="-927662">
              <a:buSzPct val="100000"/>
              <a:buAutoNum type="alphaUcPeriod"/>
              <a:defRPr sz="4700">
                <a:solidFill>
                  <a:schemeClr val="accent2"/>
                </a:solidFill>
              </a:defRPr>
            </a:pPr>
            <a:r>
              <a:t>Biblia</a:t>
            </a:r>
          </a:p>
        </p:txBody>
      </p:sp>
      <p:sp>
        <p:nvSpPr>
          <p:cNvPr id="129" name="Unidad 1. Palabras y Nuestras Palabras…"/>
          <p:cNvSpPr txBox="1">
            <a:spLocks noGrp="1"/>
          </p:cNvSpPr>
          <p:nvPr>
            <p:ph type="title"/>
          </p:nvPr>
        </p:nvSpPr>
        <p:spPr>
          <a:xfrm>
            <a:off x="3202781" y="-366117"/>
            <a:ext cx="7358063" cy="1785938"/>
          </a:xfrm>
          <a:prstGeom prst="rect">
            <a:avLst/>
          </a:prstGeom>
        </p:spPr>
        <p:txBody>
          <a:bodyPr/>
          <a:lstStyle/>
          <a:p>
            <a:pPr algn="r">
              <a:defRPr sz="2700"/>
            </a:pPr>
            <a:r>
              <a:t>Unidad 1. Palabras y Nuestras Palabras </a:t>
            </a:r>
          </a:p>
          <a:p>
            <a:pPr algn="r">
              <a:defRPr sz="2700"/>
            </a:pPr>
            <a:r>
              <a:t>Lección 1. Introducción</a:t>
            </a:r>
          </a:p>
        </p:txBody>
      </p:sp>
    </p:spTree>
    <p:extLst>
      <p:ext uri="{BB962C8B-B14F-4D97-AF65-F5344CB8AC3E}">
        <p14:creationId xmlns:p14="http://schemas.microsoft.com/office/powerpoint/2010/main" val="188093288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alabras…"/>
          <p:cNvSpPr txBox="1">
            <a:spLocks noGrp="1"/>
          </p:cNvSpPr>
          <p:nvPr>
            <p:ph type="body" sz="half" idx="1"/>
          </p:nvPr>
        </p:nvSpPr>
        <p:spPr>
          <a:xfrm>
            <a:off x="5257865" y="1852700"/>
            <a:ext cx="4178048" cy="3940888"/>
          </a:xfrm>
          <a:prstGeom prst="rect">
            <a:avLst/>
          </a:prstGeom>
        </p:spPr>
        <p:txBody>
          <a:bodyPr/>
          <a:lstStyle/>
          <a:p>
            <a:pPr marL="658988" lvl="1" indent="-329494" defTabSz="263595">
              <a:spcBef>
                <a:spcPts val="2039"/>
              </a:spcBef>
              <a:defRPr sz="4510"/>
            </a:pPr>
            <a:r>
              <a:t>Palabras</a:t>
            </a:r>
          </a:p>
          <a:p>
            <a:pPr marL="0" lvl="7" indent="922582" defTabSz="263595">
              <a:spcBef>
                <a:spcPts val="0"/>
              </a:spcBef>
              <a:buNone/>
              <a:defRPr sz="2673">
                <a:solidFill>
                  <a:schemeClr val="accent2"/>
                </a:solidFill>
              </a:defRPr>
            </a:pPr>
            <a:r>
              <a:t>La palabra es un conjunto o secuencia de sonidos articulados, que se pueden representar gráficamente con letras, y por lo general, asocian un significado.</a:t>
            </a:r>
          </a:p>
        </p:txBody>
      </p:sp>
      <p:sp>
        <p:nvSpPr>
          <p:cNvPr id="132" name="Head"/>
          <p:cNvSpPr/>
          <p:nvPr/>
        </p:nvSpPr>
        <p:spPr>
          <a:xfrm>
            <a:off x="4201376" y="1955276"/>
            <a:ext cx="806733" cy="9650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5" h="21600" extrusionOk="0">
                <a:moveTo>
                  <a:pt x="9154" y="0"/>
                </a:moveTo>
                <a:cubicBezTo>
                  <a:pt x="3064" y="0"/>
                  <a:pt x="0" y="3297"/>
                  <a:pt x="0" y="7252"/>
                </a:cubicBezTo>
                <a:cubicBezTo>
                  <a:pt x="0" y="11207"/>
                  <a:pt x="2755" y="14261"/>
                  <a:pt x="3263" y="17024"/>
                </a:cubicBezTo>
                <a:cubicBezTo>
                  <a:pt x="3772" y="19786"/>
                  <a:pt x="1428" y="21600"/>
                  <a:pt x="1428" y="21600"/>
                </a:cubicBezTo>
                <a:lnTo>
                  <a:pt x="13269" y="21600"/>
                </a:lnTo>
                <a:cubicBezTo>
                  <a:pt x="14015" y="18211"/>
                  <a:pt x="15444" y="18832"/>
                  <a:pt x="16687" y="18799"/>
                </a:cubicBezTo>
                <a:cubicBezTo>
                  <a:pt x="17929" y="18767"/>
                  <a:pt x="19467" y="18460"/>
                  <a:pt x="19210" y="17068"/>
                </a:cubicBezTo>
                <a:cubicBezTo>
                  <a:pt x="19036" y="16134"/>
                  <a:pt x="19250" y="15837"/>
                  <a:pt x="19675" y="15341"/>
                </a:cubicBezTo>
                <a:cubicBezTo>
                  <a:pt x="20100" y="14844"/>
                  <a:pt x="19256" y="14402"/>
                  <a:pt x="19256" y="14402"/>
                </a:cubicBezTo>
                <a:lnTo>
                  <a:pt x="19745" y="14169"/>
                </a:lnTo>
                <a:cubicBezTo>
                  <a:pt x="19977" y="14061"/>
                  <a:pt x="20093" y="13835"/>
                  <a:pt x="20035" y="13619"/>
                </a:cubicBezTo>
                <a:cubicBezTo>
                  <a:pt x="20009" y="13533"/>
                  <a:pt x="19982" y="13430"/>
                  <a:pt x="19950" y="13301"/>
                </a:cubicBezTo>
                <a:cubicBezTo>
                  <a:pt x="19847" y="12874"/>
                  <a:pt x="20073" y="12503"/>
                  <a:pt x="20497" y="12373"/>
                </a:cubicBezTo>
                <a:cubicBezTo>
                  <a:pt x="20877" y="12260"/>
                  <a:pt x="21149" y="12098"/>
                  <a:pt x="21342" y="11942"/>
                </a:cubicBezTo>
                <a:cubicBezTo>
                  <a:pt x="21600" y="11737"/>
                  <a:pt x="21600" y="11374"/>
                  <a:pt x="21407" y="11120"/>
                </a:cubicBezTo>
                <a:cubicBezTo>
                  <a:pt x="20705" y="10192"/>
                  <a:pt x="19983" y="9173"/>
                  <a:pt x="19487" y="8520"/>
                </a:cubicBezTo>
                <a:cubicBezTo>
                  <a:pt x="18754" y="7554"/>
                  <a:pt x="19939" y="7036"/>
                  <a:pt x="19572" y="5994"/>
                </a:cubicBezTo>
                <a:cubicBezTo>
                  <a:pt x="18658" y="2406"/>
                  <a:pt x="15959" y="0"/>
                  <a:pt x="9154" y="0"/>
                </a:cubicBezTo>
                <a:close/>
              </a:path>
            </a:pathLst>
          </a:custGeom>
          <a:blipFill>
            <a:blip r:embed="rId2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33" name="Shape"/>
          <p:cNvSpPr/>
          <p:nvPr/>
        </p:nvSpPr>
        <p:spPr>
          <a:xfrm>
            <a:off x="2883449" y="4214487"/>
            <a:ext cx="806733" cy="9650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5" h="21600" extrusionOk="0">
                <a:moveTo>
                  <a:pt x="9154" y="0"/>
                </a:moveTo>
                <a:cubicBezTo>
                  <a:pt x="3064" y="0"/>
                  <a:pt x="0" y="3297"/>
                  <a:pt x="0" y="7252"/>
                </a:cubicBezTo>
                <a:cubicBezTo>
                  <a:pt x="0" y="11207"/>
                  <a:pt x="2755" y="14261"/>
                  <a:pt x="3263" y="17024"/>
                </a:cubicBezTo>
                <a:cubicBezTo>
                  <a:pt x="3772" y="19786"/>
                  <a:pt x="1428" y="21600"/>
                  <a:pt x="1428" y="21600"/>
                </a:cubicBezTo>
                <a:lnTo>
                  <a:pt x="13269" y="21600"/>
                </a:lnTo>
                <a:cubicBezTo>
                  <a:pt x="14015" y="18211"/>
                  <a:pt x="15444" y="18832"/>
                  <a:pt x="16687" y="18799"/>
                </a:cubicBezTo>
                <a:cubicBezTo>
                  <a:pt x="17929" y="18767"/>
                  <a:pt x="19467" y="18460"/>
                  <a:pt x="19210" y="17068"/>
                </a:cubicBezTo>
                <a:cubicBezTo>
                  <a:pt x="19036" y="16134"/>
                  <a:pt x="19250" y="15837"/>
                  <a:pt x="19675" y="15341"/>
                </a:cubicBezTo>
                <a:cubicBezTo>
                  <a:pt x="20100" y="14844"/>
                  <a:pt x="19256" y="14402"/>
                  <a:pt x="19256" y="14402"/>
                </a:cubicBezTo>
                <a:lnTo>
                  <a:pt x="19745" y="14169"/>
                </a:lnTo>
                <a:cubicBezTo>
                  <a:pt x="19861" y="14115"/>
                  <a:pt x="19948" y="14032"/>
                  <a:pt x="19999" y="13935"/>
                </a:cubicBezTo>
                <a:cubicBezTo>
                  <a:pt x="20049" y="13838"/>
                  <a:pt x="20064" y="13727"/>
                  <a:pt x="20035" y="13619"/>
                </a:cubicBezTo>
                <a:cubicBezTo>
                  <a:pt x="20009" y="13533"/>
                  <a:pt x="19982" y="13430"/>
                  <a:pt x="19950" y="13301"/>
                </a:cubicBezTo>
                <a:cubicBezTo>
                  <a:pt x="19847" y="12874"/>
                  <a:pt x="20073" y="12503"/>
                  <a:pt x="20497" y="12373"/>
                </a:cubicBezTo>
                <a:cubicBezTo>
                  <a:pt x="20877" y="12260"/>
                  <a:pt x="21149" y="12098"/>
                  <a:pt x="21342" y="11942"/>
                </a:cubicBezTo>
                <a:cubicBezTo>
                  <a:pt x="21600" y="11737"/>
                  <a:pt x="21600" y="11374"/>
                  <a:pt x="21407" y="11120"/>
                </a:cubicBezTo>
                <a:cubicBezTo>
                  <a:pt x="20705" y="10192"/>
                  <a:pt x="19983" y="9173"/>
                  <a:pt x="19487" y="8520"/>
                </a:cubicBezTo>
                <a:cubicBezTo>
                  <a:pt x="18754" y="7554"/>
                  <a:pt x="19939" y="7036"/>
                  <a:pt x="19572" y="5994"/>
                </a:cubicBezTo>
                <a:cubicBezTo>
                  <a:pt x="18658" y="2406"/>
                  <a:pt x="15959" y="0"/>
                  <a:pt x="9154" y="0"/>
                </a:cubicBezTo>
                <a:close/>
              </a:path>
            </a:pathLst>
          </a:custGeom>
          <a:blipFill>
            <a:blip r:embed="rId2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34" name="Ear"/>
          <p:cNvSpPr/>
          <p:nvPr/>
        </p:nvSpPr>
        <p:spPr>
          <a:xfrm>
            <a:off x="3211916" y="1658135"/>
            <a:ext cx="739704" cy="10056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1" h="21600" extrusionOk="0">
                <a:moveTo>
                  <a:pt x="9517" y="0"/>
                </a:moveTo>
                <a:cubicBezTo>
                  <a:pt x="6086" y="0"/>
                  <a:pt x="3154" y="1263"/>
                  <a:pt x="1473" y="3466"/>
                </a:cubicBezTo>
                <a:cubicBezTo>
                  <a:pt x="-881" y="6549"/>
                  <a:pt x="-395" y="10841"/>
                  <a:pt x="2804" y="15240"/>
                </a:cubicBezTo>
                <a:cubicBezTo>
                  <a:pt x="3450" y="16128"/>
                  <a:pt x="5236" y="17350"/>
                  <a:pt x="7272" y="17863"/>
                </a:cubicBezTo>
                <a:cubicBezTo>
                  <a:pt x="8160" y="18087"/>
                  <a:pt x="8736" y="18661"/>
                  <a:pt x="9403" y="19326"/>
                </a:cubicBezTo>
                <a:cubicBezTo>
                  <a:pt x="10418" y="20340"/>
                  <a:pt x="11682" y="21600"/>
                  <a:pt x="14405" y="21600"/>
                </a:cubicBezTo>
                <a:cubicBezTo>
                  <a:pt x="18504" y="21600"/>
                  <a:pt x="19509" y="19847"/>
                  <a:pt x="20242" y="18567"/>
                </a:cubicBezTo>
                <a:cubicBezTo>
                  <a:pt x="20372" y="18341"/>
                  <a:pt x="20495" y="18124"/>
                  <a:pt x="20630" y="17924"/>
                </a:cubicBezTo>
                <a:cubicBezTo>
                  <a:pt x="20719" y="17791"/>
                  <a:pt x="20660" y="17629"/>
                  <a:pt x="20493" y="17552"/>
                </a:cubicBezTo>
                <a:lnTo>
                  <a:pt x="19432" y="17063"/>
                </a:lnTo>
                <a:cubicBezTo>
                  <a:pt x="19249" y="16979"/>
                  <a:pt x="19013" y="17030"/>
                  <a:pt x="18913" y="17175"/>
                </a:cubicBezTo>
                <a:cubicBezTo>
                  <a:pt x="18735" y="17434"/>
                  <a:pt x="18583" y="17699"/>
                  <a:pt x="18435" y="17956"/>
                </a:cubicBezTo>
                <a:cubicBezTo>
                  <a:pt x="17728" y="19191"/>
                  <a:pt x="17217" y="20083"/>
                  <a:pt x="14405" y="20083"/>
                </a:cubicBezTo>
                <a:cubicBezTo>
                  <a:pt x="12653" y="20083"/>
                  <a:pt x="11910" y="19340"/>
                  <a:pt x="10968" y="18399"/>
                </a:cubicBezTo>
                <a:cubicBezTo>
                  <a:pt x="10211" y="17645"/>
                  <a:pt x="9354" y="16790"/>
                  <a:pt x="7888" y="16420"/>
                </a:cubicBezTo>
                <a:cubicBezTo>
                  <a:pt x="6320" y="16025"/>
                  <a:pt x="4929" y="15051"/>
                  <a:pt x="4527" y="14499"/>
                </a:cubicBezTo>
                <a:cubicBezTo>
                  <a:pt x="1679" y="10582"/>
                  <a:pt x="1186" y="6841"/>
                  <a:pt x="3176" y="4234"/>
                </a:cubicBezTo>
                <a:cubicBezTo>
                  <a:pt x="4494" y="2508"/>
                  <a:pt x="6804" y="1517"/>
                  <a:pt x="9517" y="1517"/>
                </a:cubicBezTo>
                <a:cubicBezTo>
                  <a:pt x="16006" y="1517"/>
                  <a:pt x="16934" y="6593"/>
                  <a:pt x="17064" y="7844"/>
                </a:cubicBezTo>
                <a:cubicBezTo>
                  <a:pt x="17080" y="7994"/>
                  <a:pt x="17247" y="8108"/>
                  <a:pt x="17443" y="8104"/>
                </a:cubicBezTo>
                <a:lnTo>
                  <a:pt x="18682" y="8079"/>
                </a:lnTo>
                <a:cubicBezTo>
                  <a:pt x="18892" y="8075"/>
                  <a:pt x="19053" y="7938"/>
                  <a:pt x="19041" y="7776"/>
                </a:cubicBezTo>
                <a:cubicBezTo>
                  <a:pt x="18817" y="4924"/>
                  <a:pt x="16608" y="0"/>
                  <a:pt x="9517" y="0"/>
                </a:cubicBezTo>
                <a:close/>
                <a:moveTo>
                  <a:pt x="9955" y="3310"/>
                </a:moveTo>
                <a:cubicBezTo>
                  <a:pt x="9772" y="3302"/>
                  <a:pt x="9589" y="3303"/>
                  <a:pt x="9405" y="3312"/>
                </a:cubicBezTo>
                <a:cubicBezTo>
                  <a:pt x="9194" y="3323"/>
                  <a:pt x="8984" y="3346"/>
                  <a:pt x="8773" y="3380"/>
                </a:cubicBezTo>
                <a:cubicBezTo>
                  <a:pt x="5657" y="3880"/>
                  <a:pt x="3797" y="5739"/>
                  <a:pt x="3797" y="8353"/>
                </a:cubicBezTo>
                <a:cubicBezTo>
                  <a:pt x="3797" y="9959"/>
                  <a:pt x="5134" y="14392"/>
                  <a:pt x="8146" y="14866"/>
                </a:cubicBezTo>
                <a:cubicBezTo>
                  <a:pt x="9436" y="15068"/>
                  <a:pt x="10219" y="15793"/>
                  <a:pt x="10538" y="16153"/>
                </a:cubicBezTo>
                <a:cubicBezTo>
                  <a:pt x="10641" y="16269"/>
                  <a:pt x="10841" y="16307"/>
                  <a:pt x="11005" y="16244"/>
                </a:cubicBezTo>
                <a:lnTo>
                  <a:pt x="12119" y="15818"/>
                </a:lnTo>
                <a:cubicBezTo>
                  <a:pt x="12316" y="15743"/>
                  <a:pt x="12385" y="15553"/>
                  <a:pt x="12266" y="15410"/>
                </a:cubicBezTo>
                <a:cubicBezTo>
                  <a:pt x="11820" y="14873"/>
                  <a:pt x="10636" y="13710"/>
                  <a:pt x="8540" y="13381"/>
                </a:cubicBezTo>
                <a:cubicBezTo>
                  <a:pt x="7109" y="13156"/>
                  <a:pt x="5769" y="9788"/>
                  <a:pt x="5769" y="8353"/>
                </a:cubicBezTo>
                <a:cubicBezTo>
                  <a:pt x="5769" y="5921"/>
                  <a:pt x="7622" y="5114"/>
                  <a:pt x="9176" y="4865"/>
                </a:cubicBezTo>
                <a:cubicBezTo>
                  <a:pt x="10571" y="4642"/>
                  <a:pt x="11524" y="5343"/>
                  <a:pt x="11870" y="5655"/>
                </a:cubicBezTo>
                <a:cubicBezTo>
                  <a:pt x="12529" y="6251"/>
                  <a:pt x="12830" y="7037"/>
                  <a:pt x="12587" y="7523"/>
                </a:cubicBezTo>
                <a:cubicBezTo>
                  <a:pt x="12537" y="7623"/>
                  <a:pt x="12386" y="7926"/>
                  <a:pt x="11599" y="8006"/>
                </a:cubicBezTo>
                <a:cubicBezTo>
                  <a:pt x="9536" y="8216"/>
                  <a:pt x="8553" y="9368"/>
                  <a:pt x="8496" y="10417"/>
                </a:cubicBezTo>
                <a:cubicBezTo>
                  <a:pt x="8433" y="11561"/>
                  <a:pt x="9390" y="12498"/>
                  <a:pt x="10877" y="12748"/>
                </a:cubicBezTo>
                <a:cubicBezTo>
                  <a:pt x="11035" y="12774"/>
                  <a:pt x="11202" y="12801"/>
                  <a:pt x="11375" y="12827"/>
                </a:cubicBezTo>
                <a:cubicBezTo>
                  <a:pt x="12767" y="13043"/>
                  <a:pt x="14486" y="13309"/>
                  <a:pt x="16472" y="14829"/>
                </a:cubicBezTo>
                <a:cubicBezTo>
                  <a:pt x="16613" y="14937"/>
                  <a:pt x="16838" y="14943"/>
                  <a:pt x="16985" y="14840"/>
                </a:cubicBezTo>
                <a:lnTo>
                  <a:pt x="17927" y="14182"/>
                </a:lnTo>
                <a:cubicBezTo>
                  <a:pt x="18067" y="14084"/>
                  <a:pt x="18089" y="13920"/>
                  <a:pt x="17975" y="13803"/>
                </a:cubicBezTo>
                <a:cubicBezTo>
                  <a:pt x="17482" y="13295"/>
                  <a:pt x="16296" y="11899"/>
                  <a:pt x="16591" y="10520"/>
                </a:cubicBezTo>
                <a:cubicBezTo>
                  <a:pt x="16621" y="10378"/>
                  <a:pt x="16504" y="10241"/>
                  <a:pt x="16322" y="10204"/>
                </a:cubicBezTo>
                <a:lnTo>
                  <a:pt x="15125" y="9958"/>
                </a:lnTo>
                <a:cubicBezTo>
                  <a:pt x="14916" y="9915"/>
                  <a:pt x="14703" y="10018"/>
                  <a:pt x="14663" y="10182"/>
                </a:cubicBezTo>
                <a:cubicBezTo>
                  <a:pt x="14532" y="10716"/>
                  <a:pt x="14548" y="11240"/>
                  <a:pt x="14654" y="11735"/>
                </a:cubicBezTo>
                <a:cubicBezTo>
                  <a:pt x="14681" y="11859"/>
                  <a:pt x="14522" y="11959"/>
                  <a:pt x="14370" y="11911"/>
                </a:cubicBezTo>
                <a:cubicBezTo>
                  <a:pt x="13371" y="11589"/>
                  <a:pt x="12482" y="11451"/>
                  <a:pt x="11764" y="11340"/>
                </a:cubicBezTo>
                <a:cubicBezTo>
                  <a:pt x="11603" y="11316"/>
                  <a:pt x="11447" y="11291"/>
                  <a:pt x="11300" y="11266"/>
                </a:cubicBezTo>
                <a:cubicBezTo>
                  <a:pt x="10495" y="11131"/>
                  <a:pt x="10460" y="10631"/>
                  <a:pt x="10468" y="10481"/>
                </a:cubicBezTo>
                <a:cubicBezTo>
                  <a:pt x="10489" y="10097"/>
                  <a:pt x="10867" y="9613"/>
                  <a:pt x="11859" y="9512"/>
                </a:cubicBezTo>
                <a:cubicBezTo>
                  <a:pt x="13116" y="9384"/>
                  <a:pt x="14028" y="8870"/>
                  <a:pt x="14430" y="8067"/>
                </a:cubicBezTo>
                <a:cubicBezTo>
                  <a:pt x="14940" y="7047"/>
                  <a:pt x="14526" y="5714"/>
                  <a:pt x="13373" y="4672"/>
                </a:cubicBezTo>
                <a:cubicBezTo>
                  <a:pt x="12458" y="3845"/>
                  <a:pt x="11234" y="3367"/>
                  <a:pt x="9955" y="3310"/>
                </a:cubicBezTo>
                <a:close/>
              </a:path>
            </a:pathLst>
          </a:custGeom>
          <a:blipFill>
            <a:blip r:embed="rId2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35" name="Eye"/>
          <p:cNvSpPr/>
          <p:nvPr/>
        </p:nvSpPr>
        <p:spPr>
          <a:xfrm>
            <a:off x="3939938" y="4294854"/>
            <a:ext cx="1068171" cy="556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707" y="0"/>
                  <a:pt x="2918" y="3569"/>
                  <a:pt x="407" y="9790"/>
                </a:cubicBezTo>
                <a:lnTo>
                  <a:pt x="0" y="10800"/>
                </a:lnTo>
                <a:lnTo>
                  <a:pt x="407" y="11810"/>
                </a:lnTo>
                <a:cubicBezTo>
                  <a:pt x="2918" y="18032"/>
                  <a:pt x="6707" y="21600"/>
                  <a:pt x="10800" y="21600"/>
                </a:cubicBezTo>
                <a:cubicBezTo>
                  <a:pt x="14893" y="21600"/>
                  <a:pt x="18680" y="18032"/>
                  <a:pt x="21192" y="11810"/>
                </a:cubicBezTo>
                <a:lnTo>
                  <a:pt x="21600" y="10800"/>
                </a:lnTo>
                <a:lnTo>
                  <a:pt x="21192" y="9790"/>
                </a:lnTo>
                <a:cubicBezTo>
                  <a:pt x="18680" y="3569"/>
                  <a:pt x="14893" y="0"/>
                  <a:pt x="10800" y="0"/>
                </a:cubicBezTo>
                <a:close/>
                <a:moveTo>
                  <a:pt x="8667" y="3677"/>
                </a:moveTo>
                <a:cubicBezTo>
                  <a:pt x="7382" y="5094"/>
                  <a:pt x="6517" y="7753"/>
                  <a:pt x="6517" y="10800"/>
                </a:cubicBezTo>
                <a:cubicBezTo>
                  <a:pt x="6517" y="13847"/>
                  <a:pt x="7382" y="16502"/>
                  <a:pt x="8667" y="17920"/>
                </a:cubicBezTo>
                <a:cubicBezTo>
                  <a:pt x="6166" y="17019"/>
                  <a:pt x="3899" y="14543"/>
                  <a:pt x="2199" y="10800"/>
                </a:cubicBezTo>
                <a:cubicBezTo>
                  <a:pt x="3899" y="7057"/>
                  <a:pt x="6166" y="4577"/>
                  <a:pt x="8667" y="3677"/>
                </a:cubicBezTo>
                <a:close/>
                <a:moveTo>
                  <a:pt x="12931" y="3677"/>
                </a:moveTo>
                <a:cubicBezTo>
                  <a:pt x="15432" y="4577"/>
                  <a:pt x="17699" y="7057"/>
                  <a:pt x="19400" y="10800"/>
                </a:cubicBezTo>
                <a:cubicBezTo>
                  <a:pt x="17699" y="14543"/>
                  <a:pt x="15432" y="17019"/>
                  <a:pt x="12931" y="17920"/>
                </a:cubicBezTo>
                <a:cubicBezTo>
                  <a:pt x="14216" y="16502"/>
                  <a:pt x="15081" y="13847"/>
                  <a:pt x="15081" y="10800"/>
                </a:cubicBezTo>
                <a:cubicBezTo>
                  <a:pt x="15081" y="7753"/>
                  <a:pt x="14216" y="5094"/>
                  <a:pt x="12931" y="3677"/>
                </a:cubicBezTo>
                <a:close/>
                <a:moveTo>
                  <a:pt x="12219" y="6169"/>
                </a:moveTo>
                <a:cubicBezTo>
                  <a:pt x="12805" y="6169"/>
                  <a:pt x="13279" y="7078"/>
                  <a:pt x="13279" y="8201"/>
                </a:cubicBezTo>
                <a:cubicBezTo>
                  <a:pt x="13279" y="9324"/>
                  <a:pt x="12805" y="10234"/>
                  <a:pt x="12219" y="10234"/>
                </a:cubicBezTo>
                <a:cubicBezTo>
                  <a:pt x="11634" y="10234"/>
                  <a:pt x="11159" y="9324"/>
                  <a:pt x="11159" y="8201"/>
                </a:cubicBezTo>
                <a:cubicBezTo>
                  <a:pt x="11159" y="7078"/>
                  <a:pt x="11634" y="6169"/>
                  <a:pt x="12219" y="6169"/>
                </a:cubicBezTo>
                <a:close/>
              </a:path>
            </a:pathLst>
          </a:custGeom>
          <a:blipFill>
            <a:blip r:embed="rId2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36" name="Unidad 1. Palabras y Nuestras Palabras…"/>
          <p:cNvSpPr txBox="1">
            <a:spLocks noGrp="1"/>
          </p:cNvSpPr>
          <p:nvPr>
            <p:ph type="title"/>
          </p:nvPr>
        </p:nvSpPr>
        <p:spPr>
          <a:xfrm>
            <a:off x="3202781" y="-366117"/>
            <a:ext cx="7358063" cy="1785938"/>
          </a:xfrm>
          <a:prstGeom prst="rect">
            <a:avLst/>
          </a:prstGeom>
        </p:spPr>
        <p:txBody>
          <a:bodyPr/>
          <a:lstStyle/>
          <a:p>
            <a:pPr algn="r">
              <a:defRPr sz="2700"/>
            </a:pPr>
            <a:r>
              <a:t>Unidad 1. Palabras y Nuestras Palabras </a:t>
            </a:r>
          </a:p>
          <a:p>
            <a:pPr algn="r">
              <a:defRPr sz="2700"/>
            </a:pPr>
            <a:r>
              <a:t>Lección 1. Introducción</a:t>
            </a:r>
          </a:p>
        </p:txBody>
      </p:sp>
    </p:spTree>
    <p:extLst>
      <p:ext uri="{BB962C8B-B14F-4D97-AF65-F5344CB8AC3E}">
        <p14:creationId xmlns:p14="http://schemas.microsoft.com/office/powerpoint/2010/main" val="247871078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omos Pasivos"/>
          <p:cNvSpPr txBox="1">
            <a:spLocks noGrp="1"/>
          </p:cNvSpPr>
          <p:nvPr>
            <p:ph type="body" sz="half" idx="1"/>
          </p:nvPr>
        </p:nvSpPr>
        <p:spPr>
          <a:xfrm>
            <a:off x="7124170" y="2044780"/>
            <a:ext cx="4178048" cy="3940888"/>
          </a:xfrm>
          <a:prstGeom prst="rect">
            <a:avLst/>
          </a:prstGeom>
        </p:spPr>
        <p:txBody>
          <a:bodyPr/>
          <a:lstStyle/>
          <a:p>
            <a:pPr lvl="1">
              <a:buBlip>
                <a:blip r:embed="rId2"/>
              </a:buBlip>
              <a:defRPr sz="5500"/>
            </a:pPr>
            <a:r>
              <a:t>Somos Pasivos</a:t>
            </a:r>
          </a:p>
        </p:txBody>
      </p:sp>
      <p:sp>
        <p:nvSpPr>
          <p:cNvPr id="139" name="Head"/>
          <p:cNvSpPr/>
          <p:nvPr/>
        </p:nvSpPr>
        <p:spPr>
          <a:xfrm>
            <a:off x="3558438" y="1973136"/>
            <a:ext cx="806733" cy="9650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5" h="21600" extrusionOk="0">
                <a:moveTo>
                  <a:pt x="9154" y="0"/>
                </a:moveTo>
                <a:cubicBezTo>
                  <a:pt x="3064" y="0"/>
                  <a:pt x="0" y="3297"/>
                  <a:pt x="0" y="7252"/>
                </a:cubicBezTo>
                <a:cubicBezTo>
                  <a:pt x="0" y="11207"/>
                  <a:pt x="2755" y="14261"/>
                  <a:pt x="3263" y="17024"/>
                </a:cubicBezTo>
                <a:cubicBezTo>
                  <a:pt x="3772" y="19786"/>
                  <a:pt x="1428" y="21600"/>
                  <a:pt x="1428" y="21600"/>
                </a:cubicBezTo>
                <a:lnTo>
                  <a:pt x="13269" y="21600"/>
                </a:lnTo>
                <a:cubicBezTo>
                  <a:pt x="14015" y="18211"/>
                  <a:pt x="15444" y="18832"/>
                  <a:pt x="16687" y="18799"/>
                </a:cubicBezTo>
                <a:cubicBezTo>
                  <a:pt x="17929" y="18767"/>
                  <a:pt x="19467" y="18460"/>
                  <a:pt x="19210" y="17068"/>
                </a:cubicBezTo>
                <a:cubicBezTo>
                  <a:pt x="19036" y="16134"/>
                  <a:pt x="19250" y="15837"/>
                  <a:pt x="19675" y="15341"/>
                </a:cubicBezTo>
                <a:cubicBezTo>
                  <a:pt x="20100" y="14844"/>
                  <a:pt x="19256" y="14402"/>
                  <a:pt x="19256" y="14402"/>
                </a:cubicBezTo>
                <a:lnTo>
                  <a:pt x="19745" y="14169"/>
                </a:lnTo>
                <a:cubicBezTo>
                  <a:pt x="19977" y="14061"/>
                  <a:pt x="20093" y="13835"/>
                  <a:pt x="20035" y="13619"/>
                </a:cubicBezTo>
                <a:cubicBezTo>
                  <a:pt x="20009" y="13533"/>
                  <a:pt x="19982" y="13430"/>
                  <a:pt x="19950" y="13301"/>
                </a:cubicBezTo>
                <a:cubicBezTo>
                  <a:pt x="19847" y="12874"/>
                  <a:pt x="20073" y="12503"/>
                  <a:pt x="20497" y="12373"/>
                </a:cubicBezTo>
                <a:cubicBezTo>
                  <a:pt x="20877" y="12260"/>
                  <a:pt x="21149" y="12098"/>
                  <a:pt x="21342" y="11942"/>
                </a:cubicBezTo>
                <a:cubicBezTo>
                  <a:pt x="21600" y="11737"/>
                  <a:pt x="21600" y="11374"/>
                  <a:pt x="21407" y="11120"/>
                </a:cubicBezTo>
                <a:cubicBezTo>
                  <a:pt x="20705" y="10192"/>
                  <a:pt x="19983" y="9173"/>
                  <a:pt x="19487" y="8520"/>
                </a:cubicBezTo>
                <a:cubicBezTo>
                  <a:pt x="18754" y="7554"/>
                  <a:pt x="19939" y="7036"/>
                  <a:pt x="19572" y="5994"/>
                </a:cubicBezTo>
                <a:cubicBezTo>
                  <a:pt x="18658" y="2406"/>
                  <a:pt x="15959" y="0"/>
                  <a:pt x="9154" y="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0" name="Shape"/>
          <p:cNvSpPr/>
          <p:nvPr/>
        </p:nvSpPr>
        <p:spPr>
          <a:xfrm>
            <a:off x="2852195" y="3692100"/>
            <a:ext cx="806733" cy="9650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5" h="21600" extrusionOk="0">
                <a:moveTo>
                  <a:pt x="9154" y="0"/>
                </a:moveTo>
                <a:cubicBezTo>
                  <a:pt x="3064" y="0"/>
                  <a:pt x="0" y="3297"/>
                  <a:pt x="0" y="7252"/>
                </a:cubicBezTo>
                <a:cubicBezTo>
                  <a:pt x="0" y="11207"/>
                  <a:pt x="2755" y="14261"/>
                  <a:pt x="3263" y="17024"/>
                </a:cubicBezTo>
                <a:cubicBezTo>
                  <a:pt x="3772" y="19786"/>
                  <a:pt x="1428" y="21600"/>
                  <a:pt x="1428" y="21600"/>
                </a:cubicBezTo>
                <a:lnTo>
                  <a:pt x="13269" y="21600"/>
                </a:lnTo>
                <a:cubicBezTo>
                  <a:pt x="14015" y="18211"/>
                  <a:pt x="15444" y="18832"/>
                  <a:pt x="16687" y="18799"/>
                </a:cubicBezTo>
                <a:cubicBezTo>
                  <a:pt x="17929" y="18767"/>
                  <a:pt x="19467" y="18460"/>
                  <a:pt x="19210" y="17068"/>
                </a:cubicBezTo>
                <a:cubicBezTo>
                  <a:pt x="19036" y="16134"/>
                  <a:pt x="19250" y="15837"/>
                  <a:pt x="19675" y="15341"/>
                </a:cubicBezTo>
                <a:cubicBezTo>
                  <a:pt x="20100" y="14844"/>
                  <a:pt x="19256" y="14402"/>
                  <a:pt x="19256" y="14402"/>
                </a:cubicBezTo>
                <a:lnTo>
                  <a:pt x="19745" y="14169"/>
                </a:lnTo>
                <a:cubicBezTo>
                  <a:pt x="19861" y="14115"/>
                  <a:pt x="19948" y="14032"/>
                  <a:pt x="19999" y="13935"/>
                </a:cubicBezTo>
                <a:cubicBezTo>
                  <a:pt x="20049" y="13838"/>
                  <a:pt x="20064" y="13727"/>
                  <a:pt x="20035" y="13619"/>
                </a:cubicBezTo>
                <a:cubicBezTo>
                  <a:pt x="20009" y="13533"/>
                  <a:pt x="19982" y="13430"/>
                  <a:pt x="19950" y="13301"/>
                </a:cubicBezTo>
                <a:cubicBezTo>
                  <a:pt x="19847" y="12874"/>
                  <a:pt x="20073" y="12503"/>
                  <a:pt x="20497" y="12373"/>
                </a:cubicBezTo>
                <a:cubicBezTo>
                  <a:pt x="20877" y="12260"/>
                  <a:pt x="21149" y="12098"/>
                  <a:pt x="21342" y="11942"/>
                </a:cubicBezTo>
                <a:cubicBezTo>
                  <a:pt x="21600" y="11737"/>
                  <a:pt x="21600" y="11374"/>
                  <a:pt x="21407" y="11120"/>
                </a:cubicBezTo>
                <a:cubicBezTo>
                  <a:pt x="20705" y="10192"/>
                  <a:pt x="19983" y="9173"/>
                  <a:pt x="19487" y="8520"/>
                </a:cubicBezTo>
                <a:cubicBezTo>
                  <a:pt x="18754" y="7554"/>
                  <a:pt x="19939" y="7036"/>
                  <a:pt x="19572" y="5994"/>
                </a:cubicBezTo>
                <a:cubicBezTo>
                  <a:pt x="18658" y="2406"/>
                  <a:pt x="15959" y="0"/>
                  <a:pt x="9154" y="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1" name="Ear"/>
          <p:cNvSpPr/>
          <p:nvPr/>
        </p:nvSpPr>
        <p:spPr>
          <a:xfrm>
            <a:off x="2693994" y="1345596"/>
            <a:ext cx="739704" cy="10056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1" h="21600" extrusionOk="0">
                <a:moveTo>
                  <a:pt x="9517" y="0"/>
                </a:moveTo>
                <a:cubicBezTo>
                  <a:pt x="6086" y="0"/>
                  <a:pt x="3154" y="1263"/>
                  <a:pt x="1473" y="3466"/>
                </a:cubicBezTo>
                <a:cubicBezTo>
                  <a:pt x="-881" y="6549"/>
                  <a:pt x="-395" y="10841"/>
                  <a:pt x="2804" y="15240"/>
                </a:cubicBezTo>
                <a:cubicBezTo>
                  <a:pt x="3450" y="16128"/>
                  <a:pt x="5236" y="17350"/>
                  <a:pt x="7272" y="17863"/>
                </a:cubicBezTo>
                <a:cubicBezTo>
                  <a:pt x="8160" y="18087"/>
                  <a:pt x="8736" y="18661"/>
                  <a:pt x="9403" y="19326"/>
                </a:cubicBezTo>
                <a:cubicBezTo>
                  <a:pt x="10418" y="20340"/>
                  <a:pt x="11682" y="21600"/>
                  <a:pt x="14405" y="21600"/>
                </a:cubicBezTo>
                <a:cubicBezTo>
                  <a:pt x="18504" y="21600"/>
                  <a:pt x="19509" y="19847"/>
                  <a:pt x="20242" y="18567"/>
                </a:cubicBezTo>
                <a:cubicBezTo>
                  <a:pt x="20372" y="18341"/>
                  <a:pt x="20495" y="18124"/>
                  <a:pt x="20630" y="17924"/>
                </a:cubicBezTo>
                <a:cubicBezTo>
                  <a:pt x="20719" y="17791"/>
                  <a:pt x="20660" y="17629"/>
                  <a:pt x="20493" y="17552"/>
                </a:cubicBezTo>
                <a:lnTo>
                  <a:pt x="19432" y="17063"/>
                </a:lnTo>
                <a:cubicBezTo>
                  <a:pt x="19249" y="16979"/>
                  <a:pt x="19013" y="17030"/>
                  <a:pt x="18913" y="17175"/>
                </a:cubicBezTo>
                <a:cubicBezTo>
                  <a:pt x="18735" y="17434"/>
                  <a:pt x="18583" y="17699"/>
                  <a:pt x="18435" y="17956"/>
                </a:cubicBezTo>
                <a:cubicBezTo>
                  <a:pt x="17728" y="19191"/>
                  <a:pt x="17217" y="20083"/>
                  <a:pt x="14405" y="20083"/>
                </a:cubicBezTo>
                <a:cubicBezTo>
                  <a:pt x="12653" y="20083"/>
                  <a:pt x="11910" y="19340"/>
                  <a:pt x="10968" y="18399"/>
                </a:cubicBezTo>
                <a:cubicBezTo>
                  <a:pt x="10211" y="17645"/>
                  <a:pt x="9354" y="16790"/>
                  <a:pt x="7888" y="16420"/>
                </a:cubicBezTo>
                <a:cubicBezTo>
                  <a:pt x="6320" y="16025"/>
                  <a:pt x="4929" y="15051"/>
                  <a:pt x="4527" y="14499"/>
                </a:cubicBezTo>
                <a:cubicBezTo>
                  <a:pt x="1679" y="10582"/>
                  <a:pt x="1186" y="6841"/>
                  <a:pt x="3176" y="4234"/>
                </a:cubicBezTo>
                <a:cubicBezTo>
                  <a:pt x="4494" y="2508"/>
                  <a:pt x="6804" y="1517"/>
                  <a:pt x="9517" y="1517"/>
                </a:cubicBezTo>
                <a:cubicBezTo>
                  <a:pt x="16006" y="1517"/>
                  <a:pt x="16934" y="6593"/>
                  <a:pt x="17064" y="7844"/>
                </a:cubicBezTo>
                <a:cubicBezTo>
                  <a:pt x="17080" y="7994"/>
                  <a:pt x="17247" y="8108"/>
                  <a:pt x="17443" y="8104"/>
                </a:cubicBezTo>
                <a:lnTo>
                  <a:pt x="18682" y="8079"/>
                </a:lnTo>
                <a:cubicBezTo>
                  <a:pt x="18892" y="8075"/>
                  <a:pt x="19053" y="7938"/>
                  <a:pt x="19041" y="7776"/>
                </a:cubicBezTo>
                <a:cubicBezTo>
                  <a:pt x="18817" y="4924"/>
                  <a:pt x="16608" y="0"/>
                  <a:pt x="9517" y="0"/>
                </a:cubicBezTo>
                <a:close/>
                <a:moveTo>
                  <a:pt x="9955" y="3310"/>
                </a:moveTo>
                <a:cubicBezTo>
                  <a:pt x="9772" y="3302"/>
                  <a:pt x="9589" y="3303"/>
                  <a:pt x="9405" y="3312"/>
                </a:cubicBezTo>
                <a:cubicBezTo>
                  <a:pt x="9194" y="3323"/>
                  <a:pt x="8984" y="3346"/>
                  <a:pt x="8773" y="3380"/>
                </a:cubicBezTo>
                <a:cubicBezTo>
                  <a:pt x="5657" y="3880"/>
                  <a:pt x="3797" y="5739"/>
                  <a:pt x="3797" y="8353"/>
                </a:cubicBezTo>
                <a:cubicBezTo>
                  <a:pt x="3797" y="9959"/>
                  <a:pt x="5134" y="14392"/>
                  <a:pt x="8146" y="14866"/>
                </a:cubicBezTo>
                <a:cubicBezTo>
                  <a:pt x="9436" y="15068"/>
                  <a:pt x="10219" y="15793"/>
                  <a:pt x="10538" y="16153"/>
                </a:cubicBezTo>
                <a:cubicBezTo>
                  <a:pt x="10641" y="16269"/>
                  <a:pt x="10841" y="16307"/>
                  <a:pt x="11005" y="16244"/>
                </a:cubicBezTo>
                <a:lnTo>
                  <a:pt x="12119" y="15818"/>
                </a:lnTo>
                <a:cubicBezTo>
                  <a:pt x="12316" y="15743"/>
                  <a:pt x="12385" y="15553"/>
                  <a:pt x="12266" y="15410"/>
                </a:cubicBezTo>
                <a:cubicBezTo>
                  <a:pt x="11820" y="14873"/>
                  <a:pt x="10636" y="13710"/>
                  <a:pt x="8540" y="13381"/>
                </a:cubicBezTo>
                <a:cubicBezTo>
                  <a:pt x="7109" y="13156"/>
                  <a:pt x="5769" y="9788"/>
                  <a:pt x="5769" y="8353"/>
                </a:cubicBezTo>
                <a:cubicBezTo>
                  <a:pt x="5769" y="5921"/>
                  <a:pt x="7622" y="5114"/>
                  <a:pt x="9176" y="4865"/>
                </a:cubicBezTo>
                <a:cubicBezTo>
                  <a:pt x="10571" y="4642"/>
                  <a:pt x="11524" y="5343"/>
                  <a:pt x="11870" y="5655"/>
                </a:cubicBezTo>
                <a:cubicBezTo>
                  <a:pt x="12529" y="6251"/>
                  <a:pt x="12830" y="7037"/>
                  <a:pt x="12587" y="7523"/>
                </a:cubicBezTo>
                <a:cubicBezTo>
                  <a:pt x="12537" y="7623"/>
                  <a:pt x="12386" y="7926"/>
                  <a:pt x="11599" y="8006"/>
                </a:cubicBezTo>
                <a:cubicBezTo>
                  <a:pt x="9536" y="8216"/>
                  <a:pt x="8553" y="9368"/>
                  <a:pt x="8496" y="10417"/>
                </a:cubicBezTo>
                <a:cubicBezTo>
                  <a:pt x="8433" y="11561"/>
                  <a:pt x="9390" y="12498"/>
                  <a:pt x="10877" y="12748"/>
                </a:cubicBezTo>
                <a:cubicBezTo>
                  <a:pt x="11035" y="12774"/>
                  <a:pt x="11202" y="12801"/>
                  <a:pt x="11375" y="12827"/>
                </a:cubicBezTo>
                <a:cubicBezTo>
                  <a:pt x="12767" y="13043"/>
                  <a:pt x="14486" y="13309"/>
                  <a:pt x="16472" y="14829"/>
                </a:cubicBezTo>
                <a:cubicBezTo>
                  <a:pt x="16613" y="14937"/>
                  <a:pt x="16838" y="14943"/>
                  <a:pt x="16985" y="14840"/>
                </a:cubicBezTo>
                <a:lnTo>
                  <a:pt x="17927" y="14182"/>
                </a:lnTo>
                <a:cubicBezTo>
                  <a:pt x="18067" y="14084"/>
                  <a:pt x="18089" y="13920"/>
                  <a:pt x="17975" y="13803"/>
                </a:cubicBezTo>
                <a:cubicBezTo>
                  <a:pt x="17482" y="13295"/>
                  <a:pt x="16296" y="11899"/>
                  <a:pt x="16591" y="10520"/>
                </a:cubicBezTo>
                <a:cubicBezTo>
                  <a:pt x="16621" y="10378"/>
                  <a:pt x="16504" y="10241"/>
                  <a:pt x="16322" y="10204"/>
                </a:cubicBezTo>
                <a:lnTo>
                  <a:pt x="15125" y="9958"/>
                </a:lnTo>
                <a:cubicBezTo>
                  <a:pt x="14916" y="9915"/>
                  <a:pt x="14703" y="10018"/>
                  <a:pt x="14663" y="10182"/>
                </a:cubicBezTo>
                <a:cubicBezTo>
                  <a:pt x="14532" y="10716"/>
                  <a:pt x="14548" y="11240"/>
                  <a:pt x="14654" y="11735"/>
                </a:cubicBezTo>
                <a:cubicBezTo>
                  <a:pt x="14681" y="11859"/>
                  <a:pt x="14522" y="11959"/>
                  <a:pt x="14370" y="11911"/>
                </a:cubicBezTo>
                <a:cubicBezTo>
                  <a:pt x="13371" y="11589"/>
                  <a:pt x="12482" y="11451"/>
                  <a:pt x="11764" y="11340"/>
                </a:cubicBezTo>
                <a:cubicBezTo>
                  <a:pt x="11603" y="11316"/>
                  <a:pt x="11447" y="11291"/>
                  <a:pt x="11300" y="11266"/>
                </a:cubicBezTo>
                <a:cubicBezTo>
                  <a:pt x="10495" y="11131"/>
                  <a:pt x="10460" y="10631"/>
                  <a:pt x="10468" y="10481"/>
                </a:cubicBezTo>
                <a:cubicBezTo>
                  <a:pt x="10489" y="10097"/>
                  <a:pt x="10867" y="9613"/>
                  <a:pt x="11859" y="9512"/>
                </a:cubicBezTo>
                <a:cubicBezTo>
                  <a:pt x="13116" y="9384"/>
                  <a:pt x="14028" y="8870"/>
                  <a:pt x="14430" y="8067"/>
                </a:cubicBezTo>
                <a:cubicBezTo>
                  <a:pt x="14940" y="7047"/>
                  <a:pt x="14526" y="5714"/>
                  <a:pt x="13373" y="4672"/>
                </a:cubicBezTo>
                <a:cubicBezTo>
                  <a:pt x="12458" y="3845"/>
                  <a:pt x="11234" y="3367"/>
                  <a:pt x="9955" y="331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2" name="Eye"/>
          <p:cNvSpPr/>
          <p:nvPr/>
        </p:nvSpPr>
        <p:spPr>
          <a:xfrm>
            <a:off x="3730090" y="3736749"/>
            <a:ext cx="1068171" cy="556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707" y="0"/>
                  <a:pt x="2918" y="3569"/>
                  <a:pt x="407" y="9790"/>
                </a:cubicBezTo>
                <a:lnTo>
                  <a:pt x="0" y="10800"/>
                </a:lnTo>
                <a:lnTo>
                  <a:pt x="407" y="11810"/>
                </a:lnTo>
                <a:cubicBezTo>
                  <a:pt x="2918" y="18032"/>
                  <a:pt x="6707" y="21600"/>
                  <a:pt x="10800" y="21600"/>
                </a:cubicBezTo>
                <a:cubicBezTo>
                  <a:pt x="14893" y="21600"/>
                  <a:pt x="18680" y="18032"/>
                  <a:pt x="21192" y="11810"/>
                </a:cubicBezTo>
                <a:lnTo>
                  <a:pt x="21600" y="10800"/>
                </a:lnTo>
                <a:lnTo>
                  <a:pt x="21192" y="9790"/>
                </a:lnTo>
                <a:cubicBezTo>
                  <a:pt x="18680" y="3569"/>
                  <a:pt x="14893" y="0"/>
                  <a:pt x="10800" y="0"/>
                </a:cubicBezTo>
                <a:close/>
                <a:moveTo>
                  <a:pt x="8667" y="3677"/>
                </a:moveTo>
                <a:cubicBezTo>
                  <a:pt x="7382" y="5094"/>
                  <a:pt x="6517" y="7753"/>
                  <a:pt x="6517" y="10800"/>
                </a:cubicBezTo>
                <a:cubicBezTo>
                  <a:pt x="6517" y="13847"/>
                  <a:pt x="7382" y="16502"/>
                  <a:pt x="8667" y="17920"/>
                </a:cubicBezTo>
                <a:cubicBezTo>
                  <a:pt x="6166" y="17019"/>
                  <a:pt x="3899" y="14543"/>
                  <a:pt x="2199" y="10800"/>
                </a:cubicBezTo>
                <a:cubicBezTo>
                  <a:pt x="3899" y="7057"/>
                  <a:pt x="6166" y="4577"/>
                  <a:pt x="8667" y="3677"/>
                </a:cubicBezTo>
                <a:close/>
                <a:moveTo>
                  <a:pt x="12931" y="3677"/>
                </a:moveTo>
                <a:cubicBezTo>
                  <a:pt x="15432" y="4577"/>
                  <a:pt x="17699" y="7057"/>
                  <a:pt x="19400" y="10800"/>
                </a:cubicBezTo>
                <a:cubicBezTo>
                  <a:pt x="17699" y="14543"/>
                  <a:pt x="15432" y="17019"/>
                  <a:pt x="12931" y="17920"/>
                </a:cubicBezTo>
                <a:cubicBezTo>
                  <a:pt x="14216" y="16502"/>
                  <a:pt x="15081" y="13847"/>
                  <a:pt x="15081" y="10800"/>
                </a:cubicBezTo>
                <a:cubicBezTo>
                  <a:pt x="15081" y="7753"/>
                  <a:pt x="14216" y="5094"/>
                  <a:pt x="12931" y="3677"/>
                </a:cubicBezTo>
                <a:close/>
                <a:moveTo>
                  <a:pt x="12219" y="6169"/>
                </a:moveTo>
                <a:cubicBezTo>
                  <a:pt x="12805" y="6169"/>
                  <a:pt x="13279" y="7078"/>
                  <a:pt x="13279" y="8201"/>
                </a:cubicBezTo>
                <a:cubicBezTo>
                  <a:pt x="13279" y="9324"/>
                  <a:pt x="12805" y="10234"/>
                  <a:pt x="12219" y="10234"/>
                </a:cubicBezTo>
                <a:cubicBezTo>
                  <a:pt x="11634" y="10234"/>
                  <a:pt x="11159" y="9324"/>
                  <a:pt x="11159" y="8201"/>
                </a:cubicBezTo>
                <a:cubicBezTo>
                  <a:pt x="11159" y="7078"/>
                  <a:pt x="11634" y="6169"/>
                  <a:pt x="12219" y="6169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3" name="Book"/>
          <p:cNvSpPr/>
          <p:nvPr/>
        </p:nvSpPr>
        <p:spPr>
          <a:xfrm>
            <a:off x="5076377" y="4247603"/>
            <a:ext cx="2199980" cy="1785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8703"/>
                </a:lnTo>
                <a:lnTo>
                  <a:pt x="0" y="17407"/>
                </a:lnTo>
                <a:cubicBezTo>
                  <a:pt x="7892" y="17407"/>
                  <a:pt x="10521" y="21600"/>
                  <a:pt x="10521" y="21600"/>
                </a:cubicBezTo>
                <a:lnTo>
                  <a:pt x="10521" y="13417"/>
                </a:lnTo>
                <a:lnTo>
                  <a:pt x="10521" y="5233"/>
                </a:lnTo>
                <a:cubicBezTo>
                  <a:pt x="10521" y="5233"/>
                  <a:pt x="7892" y="0"/>
                  <a:pt x="0" y="0"/>
                </a:cubicBezTo>
                <a:close/>
                <a:moveTo>
                  <a:pt x="21600" y="0"/>
                </a:moveTo>
                <a:cubicBezTo>
                  <a:pt x="13708" y="0"/>
                  <a:pt x="11079" y="5233"/>
                  <a:pt x="11079" y="5233"/>
                </a:cubicBezTo>
                <a:lnTo>
                  <a:pt x="11079" y="13417"/>
                </a:lnTo>
                <a:lnTo>
                  <a:pt x="11079" y="21600"/>
                </a:lnTo>
                <a:cubicBezTo>
                  <a:pt x="11079" y="21600"/>
                  <a:pt x="13708" y="17407"/>
                  <a:pt x="21600" y="17407"/>
                </a:cubicBezTo>
                <a:lnTo>
                  <a:pt x="21600" y="8703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4" name="Radio"/>
          <p:cNvSpPr/>
          <p:nvPr/>
        </p:nvSpPr>
        <p:spPr>
          <a:xfrm>
            <a:off x="5245195" y="2009970"/>
            <a:ext cx="1701610" cy="12635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2" y="0"/>
                </a:moveTo>
                <a:lnTo>
                  <a:pt x="1741" y="850"/>
                </a:lnTo>
                <a:lnTo>
                  <a:pt x="3068" y="1166"/>
                </a:lnTo>
                <a:lnTo>
                  <a:pt x="3091" y="991"/>
                </a:lnTo>
                <a:lnTo>
                  <a:pt x="9557" y="2526"/>
                </a:lnTo>
                <a:lnTo>
                  <a:pt x="9534" y="2703"/>
                </a:lnTo>
                <a:lnTo>
                  <a:pt x="18559" y="4845"/>
                </a:lnTo>
                <a:lnTo>
                  <a:pt x="682" y="4845"/>
                </a:lnTo>
                <a:cubicBezTo>
                  <a:pt x="306" y="4845"/>
                  <a:pt x="0" y="5257"/>
                  <a:pt x="0" y="5764"/>
                </a:cubicBezTo>
                <a:lnTo>
                  <a:pt x="0" y="20684"/>
                </a:lnTo>
                <a:cubicBezTo>
                  <a:pt x="0" y="21191"/>
                  <a:pt x="306" y="21600"/>
                  <a:pt x="682" y="21600"/>
                </a:cubicBezTo>
                <a:lnTo>
                  <a:pt x="20918" y="21600"/>
                </a:lnTo>
                <a:cubicBezTo>
                  <a:pt x="21294" y="21600"/>
                  <a:pt x="21600" y="21191"/>
                  <a:pt x="21600" y="20684"/>
                </a:cubicBezTo>
                <a:lnTo>
                  <a:pt x="21600" y="5764"/>
                </a:lnTo>
                <a:cubicBezTo>
                  <a:pt x="21600" y="5257"/>
                  <a:pt x="21294" y="4845"/>
                  <a:pt x="20918" y="4845"/>
                </a:cubicBezTo>
                <a:lnTo>
                  <a:pt x="19723" y="4845"/>
                </a:lnTo>
                <a:lnTo>
                  <a:pt x="19800" y="4261"/>
                </a:lnTo>
                <a:lnTo>
                  <a:pt x="9645" y="1851"/>
                </a:lnTo>
                <a:lnTo>
                  <a:pt x="9623" y="2026"/>
                </a:lnTo>
                <a:lnTo>
                  <a:pt x="3157" y="491"/>
                </a:lnTo>
                <a:lnTo>
                  <a:pt x="3179" y="316"/>
                </a:lnTo>
                <a:lnTo>
                  <a:pt x="1852" y="0"/>
                </a:lnTo>
                <a:close/>
                <a:moveTo>
                  <a:pt x="6640" y="6523"/>
                </a:moveTo>
                <a:cubicBezTo>
                  <a:pt x="6861" y="6523"/>
                  <a:pt x="7042" y="6769"/>
                  <a:pt x="7042" y="7067"/>
                </a:cubicBezTo>
                <a:cubicBezTo>
                  <a:pt x="7042" y="7364"/>
                  <a:pt x="6862" y="7608"/>
                  <a:pt x="6638" y="7608"/>
                </a:cubicBezTo>
                <a:cubicBezTo>
                  <a:pt x="6417" y="7608"/>
                  <a:pt x="6238" y="7364"/>
                  <a:pt x="6238" y="7067"/>
                </a:cubicBezTo>
                <a:cubicBezTo>
                  <a:pt x="6238" y="6766"/>
                  <a:pt x="6417" y="6523"/>
                  <a:pt x="6640" y="6523"/>
                </a:cubicBezTo>
                <a:close/>
                <a:moveTo>
                  <a:pt x="16571" y="6582"/>
                </a:moveTo>
                <a:cubicBezTo>
                  <a:pt x="18510" y="6582"/>
                  <a:pt x="20082" y="8699"/>
                  <a:pt x="20082" y="11312"/>
                </a:cubicBezTo>
                <a:cubicBezTo>
                  <a:pt x="20082" y="13924"/>
                  <a:pt x="18510" y="16043"/>
                  <a:pt x="16571" y="16043"/>
                </a:cubicBezTo>
                <a:cubicBezTo>
                  <a:pt x="14631" y="16043"/>
                  <a:pt x="13057" y="13924"/>
                  <a:pt x="13057" y="11312"/>
                </a:cubicBezTo>
                <a:cubicBezTo>
                  <a:pt x="13057" y="8699"/>
                  <a:pt x="14631" y="6582"/>
                  <a:pt x="16571" y="6582"/>
                </a:cubicBezTo>
                <a:close/>
                <a:moveTo>
                  <a:pt x="5283" y="6819"/>
                </a:moveTo>
                <a:cubicBezTo>
                  <a:pt x="5439" y="6837"/>
                  <a:pt x="5579" y="6979"/>
                  <a:pt x="5630" y="7194"/>
                </a:cubicBezTo>
                <a:cubicBezTo>
                  <a:pt x="5699" y="7478"/>
                  <a:pt x="5582" y="7779"/>
                  <a:pt x="5370" y="7871"/>
                </a:cubicBezTo>
                <a:cubicBezTo>
                  <a:pt x="5330" y="7890"/>
                  <a:pt x="5289" y="7899"/>
                  <a:pt x="5249" y="7899"/>
                </a:cubicBezTo>
                <a:cubicBezTo>
                  <a:pt x="5078" y="7899"/>
                  <a:pt x="4920" y="7753"/>
                  <a:pt x="4864" y="7526"/>
                </a:cubicBezTo>
                <a:cubicBezTo>
                  <a:pt x="4796" y="7239"/>
                  <a:pt x="4913" y="6936"/>
                  <a:pt x="5124" y="6844"/>
                </a:cubicBezTo>
                <a:cubicBezTo>
                  <a:pt x="5177" y="6821"/>
                  <a:pt x="5231" y="6813"/>
                  <a:pt x="5283" y="6819"/>
                </a:cubicBezTo>
                <a:close/>
                <a:moveTo>
                  <a:pt x="7996" y="6821"/>
                </a:moveTo>
                <a:cubicBezTo>
                  <a:pt x="8048" y="6815"/>
                  <a:pt x="8102" y="6823"/>
                  <a:pt x="8154" y="6846"/>
                </a:cubicBezTo>
                <a:cubicBezTo>
                  <a:pt x="8366" y="6938"/>
                  <a:pt x="8481" y="7244"/>
                  <a:pt x="8413" y="7528"/>
                </a:cubicBezTo>
                <a:cubicBezTo>
                  <a:pt x="8356" y="7758"/>
                  <a:pt x="8200" y="7903"/>
                  <a:pt x="8031" y="7903"/>
                </a:cubicBezTo>
                <a:cubicBezTo>
                  <a:pt x="7989" y="7903"/>
                  <a:pt x="7946" y="7895"/>
                  <a:pt x="7906" y="7878"/>
                </a:cubicBezTo>
                <a:cubicBezTo>
                  <a:pt x="7693" y="7784"/>
                  <a:pt x="7580" y="7480"/>
                  <a:pt x="7648" y="7196"/>
                </a:cubicBezTo>
                <a:cubicBezTo>
                  <a:pt x="7701" y="6981"/>
                  <a:pt x="7840" y="6839"/>
                  <a:pt x="7996" y="6821"/>
                </a:cubicBezTo>
                <a:close/>
                <a:moveTo>
                  <a:pt x="4055" y="7683"/>
                </a:moveTo>
                <a:cubicBezTo>
                  <a:pt x="4157" y="7704"/>
                  <a:pt x="4252" y="7778"/>
                  <a:pt x="4317" y="7899"/>
                </a:cubicBezTo>
                <a:cubicBezTo>
                  <a:pt x="4448" y="8143"/>
                  <a:pt x="4408" y="8482"/>
                  <a:pt x="4229" y="8658"/>
                </a:cubicBezTo>
                <a:cubicBezTo>
                  <a:pt x="4157" y="8726"/>
                  <a:pt x="4074" y="8761"/>
                  <a:pt x="3991" y="8761"/>
                </a:cubicBezTo>
                <a:cubicBezTo>
                  <a:pt x="3868" y="8761"/>
                  <a:pt x="3744" y="8682"/>
                  <a:pt x="3665" y="8535"/>
                </a:cubicBezTo>
                <a:cubicBezTo>
                  <a:pt x="3535" y="8294"/>
                  <a:pt x="3575" y="7957"/>
                  <a:pt x="3756" y="7781"/>
                </a:cubicBezTo>
                <a:cubicBezTo>
                  <a:pt x="3846" y="7693"/>
                  <a:pt x="3954" y="7661"/>
                  <a:pt x="4055" y="7683"/>
                </a:cubicBezTo>
                <a:close/>
                <a:moveTo>
                  <a:pt x="9223" y="7690"/>
                </a:moveTo>
                <a:cubicBezTo>
                  <a:pt x="9325" y="7669"/>
                  <a:pt x="9431" y="7702"/>
                  <a:pt x="9520" y="7790"/>
                </a:cubicBezTo>
                <a:cubicBezTo>
                  <a:pt x="9699" y="7966"/>
                  <a:pt x="9741" y="8303"/>
                  <a:pt x="9610" y="8545"/>
                </a:cubicBezTo>
                <a:cubicBezTo>
                  <a:pt x="9531" y="8691"/>
                  <a:pt x="9409" y="8765"/>
                  <a:pt x="9284" y="8765"/>
                </a:cubicBezTo>
                <a:cubicBezTo>
                  <a:pt x="9201" y="8765"/>
                  <a:pt x="9118" y="8733"/>
                  <a:pt x="9046" y="8663"/>
                </a:cubicBezTo>
                <a:cubicBezTo>
                  <a:pt x="8867" y="8487"/>
                  <a:pt x="8829" y="8149"/>
                  <a:pt x="8960" y="7906"/>
                </a:cubicBezTo>
                <a:cubicBezTo>
                  <a:pt x="9025" y="7785"/>
                  <a:pt x="9122" y="7711"/>
                  <a:pt x="9223" y="7690"/>
                </a:cubicBezTo>
                <a:close/>
                <a:moveTo>
                  <a:pt x="6628" y="8399"/>
                </a:moveTo>
                <a:cubicBezTo>
                  <a:pt x="6852" y="8399"/>
                  <a:pt x="7030" y="8639"/>
                  <a:pt x="7030" y="8940"/>
                </a:cubicBezTo>
                <a:cubicBezTo>
                  <a:pt x="7032" y="9238"/>
                  <a:pt x="6851" y="9481"/>
                  <a:pt x="6630" y="9481"/>
                </a:cubicBezTo>
                <a:cubicBezTo>
                  <a:pt x="6407" y="9481"/>
                  <a:pt x="6228" y="9240"/>
                  <a:pt x="6226" y="8942"/>
                </a:cubicBezTo>
                <a:cubicBezTo>
                  <a:pt x="6226" y="8642"/>
                  <a:pt x="6405" y="8402"/>
                  <a:pt x="6628" y="8399"/>
                </a:cubicBezTo>
                <a:close/>
                <a:moveTo>
                  <a:pt x="7997" y="8811"/>
                </a:moveTo>
                <a:cubicBezTo>
                  <a:pt x="8050" y="8814"/>
                  <a:pt x="8101" y="8830"/>
                  <a:pt x="8151" y="8863"/>
                </a:cubicBezTo>
                <a:cubicBezTo>
                  <a:pt x="8352" y="8993"/>
                  <a:pt x="8437" y="9315"/>
                  <a:pt x="8340" y="9586"/>
                </a:cubicBezTo>
                <a:cubicBezTo>
                  <a:pt x="8270" y="9778"/>
                  <a:pt x="8128" y="9893"/>
                  <a:pt x="7977" y="9893"/>
                </a:cubicBezTo>
                <a:cubicBezTo>
                  <a:pt x="7919" y="9893"/>
                  <a:pt x="7860" y="9876"/>
                  <a:pt x="7803" y="9838"/>
                </a:cubicBezTo>
                <a:cubicBezTo>
                  <a:pt x="7602" y="9708"/>
                  <a:pt x="7518" y="9386"/>
                  <a:pt x="7614" y="9115"/>
                </a:cubicBezTo>
                <a:cubicBezTo>
                  <a:pt x="7687" y="8914"/>
                  <a:pt x="7841" y="8800"/>
                  <a:pt x="7997" y="8811"/>
                </a:cubicBezTo>
                <a:close/>
                <a:moveTo>
                  <a:pt x="5259" y="8817"/>
                </a:moveTo>
                <a:cubicBezTo>
                  <a:pt x="5416" y="8806"/>
                  <a:pt x="5568" y="8921"/>
                  <a:pt x="5642" y="9122"/>
                </a:cubicBezTo>
                <a:cubicBezTo>
                  <a:pt x="5739" y="9393"/>
                  <a:pt x="5656" y="9715"/>
                  <a:pt x="5455" y="9847"/>
                </a:cubicBezTo>
                <a:cubicBezTo>
                  <a:pt x="5399" y="9883"/>
                  <a:pt x="5339" y="9900"/>
                  <a:pt x="5281" y="9900"/>
                </a:cubicBezTo>
                <a:cubicBezTo>
                  <a:pt x="5132" y="9900"/>
                  <a:pt x="4986" y="9787"/>
                  <a:pt x="4918" y="9595"/>
                </a:cubicBezTo>
                <a:cubicBezTo>
                  <a:pt x="4822" y="9327"/>
                  <a:pt x="4905" y="9002"/>
                  <a:pt x="5104" y="8872"/>
                </a:cubicBezTo>
                <a:cubicBezTo>
                  <a:pt x="5154" y="8839"/>
                  <a:pt x="5207" y="8821"/>
                  <a:pt x="5259" y="8817"/>
                </a:cubicBezTo>
                <a:close/>
                <a:moveTo>
                  <a:pt x="2933" y="9022"/>
                </a:moveTo>
                <a:cubicBezTo>
                  <a:pt x="3034" y="9001"/>
                  <a:pt x="3142" y="9034"/>
                  <a:pt x="3231" y="9122"/>
                </a:cubicBezTo>
                <a:cubicBezTo>
                  <a:pt x="3410" y="9298"/>
                  <a:pt x="3452" y="9636"/>
                  <a:pt x="3321" y="9877"/>
                </a:cubicBezTo>
                <a:cubicBezTo>
                  <a:pt x="3242" y="10023"/>
                  <a:pt x="3120" y="10097"/>
                  <a:pt x="2995" y="10097"/>
                </a:cubicBezTo>
                <a:cubicBezTo>
                  <a:pt x="2913" y="10097"/>
                  <a:pt x="2829" y="10065"/>
                  <a:pt x="2757" y="9995"/>
                </a:cubicBezTo>
                <a:cubicBezTo>
                  <a:pt x="2578" y="9819"/>
                  <a:pt x="2538" y="9482"/>
                  <a:pt x="2671" y="9238"/>
                </a:cubicBezTo>
                <a:cubicBezTo>
                  <a:pt x="2736" y="9118"/>
                  <a:pt x="2831" y="9043"/>
                  <a:pt x="2933" y="9022"/>
                </a:cubicBezTo>
                <a:close/>
                <a:moveTo>
                  <a:pt x="10342" y="9033"/>
                </a:moveTo>
                <a:cubicBezTo>
                  <a:pt x="10444" y="9055"/>
                  <a:pt x="10539" y="9127"/>
                  <a:pt x="10604" y="9247"/>
                </a:cubicBezTo>
                <a:cubicBezTo>
                  <a:pt x="10735" y="9488"/>
                  <a:pt x="10695" y="9830"/>
                  <a:pt x="10516" y="10006"/>
                </a:cubicBezTo>
                <a:cubicBezTo>
                  <a:pt x="10444" y="10074"/>
                  <a:pt x="10362" y="10109"/>
                  <a:pt x="10282" y="10109"/>
                </a:cubicBezTo>
                <a:cubicBezTo>
                  <a:pt x="10157" y="10109"/>
                  <a:pt x="10035" y="10032"/>
                  <a:pt x="9954" y="9888"/>
                </a:cubicBezTo>
                <a:cubicBezTo>
                  <a:pt x="9826" y="9644"/>
                  <a:pt x="9863" y="9305"/>
                  <a:pt x="10044" y="9129"/>
                </a:cubicBezTo>
                <a:cubicBezTo>
                  <a:pt x="10133" y="9041"/>
                  <a:pt x="10241" y="9012"/>
                  <a:pt x="10342" y="9033"/>
                </a:cubicBezTo>
                <a:close/>
                <a:moveTo>
                  <a:pt x="9105" y="9972"/>
                </a:moveTo>
                <a:cubicBezTo>
                  <a:pt x="9207" y="9988"/>
                  <a:pt x="9306" y="10056"/>
                  <a:pt x="9377" y="10172"/>
                </a:cubicBezTo>
                <a:cubicBezTo>
                  <a:pt x="9516" y="10405"/>
                  <a:pt x="9487" y="10745"/>
                  <a:pt x="9314" y="10932"/>
                </a:cubicBezTo>
                <a:cubicBezTo>
                  <a:pt x="9240" y="11013"/>
                  <a:pt x="9151" y="11052"/>
                  <a:pt x="9063" y="11052"/>
                </a:cubicBezTo>
                <a:cubicBezTo>
                  <a:pt x="8944" y="11052"/>
                  <a:pt x="8827" y="10985"/>
                  <a:pt x="8749" y="10852"/>
                </a:cubicBezTo>
                <a:cubicBezTo>
                  <a:pt x="8608" y="10617"/>
                  <a:pt x="8637" y="10278"/>
                  <a:pt x="8810" y="10088"/>
                </a:cubicBezTo>
                <a:cubicBezTo>
                  <a:pt x="8896" y="9995"/>
                  <a:pt x="9002" y="9957"/>
                  <a:pt x="9105" y="9972"/>
                </a:cubicBezTo>
                <a:close/>
                <a:moveTo>
                  <a:pt x="4155" y="9986"/>
                </a:moveTo>
                <a:cubicBezTo>
                  <a:pt x="4257" y="9971"/>
                  <a:pt x="4364" y="10008"/>
                  <a:pt x="4450" y="10102"/>
                </a:cubicBezTo>
                <a:cubicBezTo>
                  <a:pt x="4625" y="10286"/>
                  <a:pt x="4653" y="10626"/>
                  <a:pt x="4514" y="10861"/>
                </a:cubicBezTo>
                <a:cubicBezTo>
                  <a:pt x="4436" y="10994"/>
                  <a:pt x="4317" y="11066"/>
                  <a:pt x="4200" y="11066"/>
                </a:cubicBezTo>
                <a:cubicBezTo>
                  <a:pt x="4112" y="11066"/>
                  <a:pt x="4023" y="11027"/>
                  <a:pt x="3949" y="10946"/>
                </a:cubicBezTo>
                <a:cubicBezTo>
                  <a:pt x="3776" y="10761"/>
                  <a:pt x="3746" y="10422"/>
                  <a:pt x="3885" y="10186"/>
                </a:cubicBezTo>
                <a:cubicBezTo>
                  <a:pt x="3954" y="10070"/>
                  <a:pt x="4053" y="10001"/>
                  <a:pt x="4155" y="9986"/>
                </a:cubicBezTo>
                <a:close/>
                <a:moveTo>
                  <a:pt x="6628" y="10275"/>
                </a:moveTo>
                <a:cubicBezTo>
                  <a:pt x="6852" y="10272"/>
                  <a:pt x="7032" y="10516"/>
                  <a:pt x="7032" y="10814"/>
                </a:cubicBezTo>
                <a:cubicBezTo>
                  <a:pt x="7032" y="11114"/>
                  <a:pt x="6853" y="11357"/>
                  <a:pt x="6630" y="11357"/>
                </a:cubicBezTo>
                <a:cubicBezTo>
                  <a:pt x="6409" y="11357"/>
                  <a:pt x="6228" y="11117"/>
                  <a:pt x="6228" y="10816"/>
                </a:cubicBezTo>
                <a:cubicBezTo>
                  <a:pt x="6228" y="10518"/>
                  <a:pt x="6407" y="10275"/>
                  <a:pt x="6628" y="10275"/>
                </a:cubicBezTo>
                <a:close/>
                <a:moveTo>
                  <a:pt x="2320" y="10707"/>
                </a:moveTo>
                <a:cubicBezTo>
                  <a:pt x="2372" y="10701"/>
                  <a:pt x="2426" y="10708"/>
                  <a:pt x="2478" y="10732"/>
                </a:cubicBezTo>
                <a:cubicBezTo>
                  <a:pt x="2689" y="10824"/>
                  <a:pt x="2803" y="11130"/>
                  <a:pt x="2735" y="11414"/>
                </a:cubicBezTo>
                <a:cubicBezTo>
                  <a:pt x="2679" y="11641"/>
                  <a:pt x="2522" y="11789"/>
                  <a:pt x="2353" y="11789"/>
                </a:cubicBezTo>
                <a:cubicBezTo>
                  <a:pt x="2311" y="11789"/>
                  <a:pt x="2269" y="11781"/>
                  <a:pt x="2229" y="11762"/>
                </a:cubicBezTo>
                <a:cubicBezTo>
                  <a:pt x="2017" y="11670"/>
                  <a:pt x="1900" y="11364"/>
                  <a:pt x="1970" y="11080"/>
                </a:cubicBezTo>
                <a:cubicBezTo>
                  <a:pt x="2021" y="10866"/>
                  <a:pt x="2164" y="10724"/>
                  <a:pt x="2320" y="10707"/>
                </a:cubicBezTo>
                <a:close/>
                <a:moveTo>
                  <a:pt x="10955" y="10718"/>
                </a:moveTo>
                <a:cubicBezTo>
                  <a:pt x="11111" y="10736"/>
                  <a:pt x="11252" y="10875"/>
                  <a:pt x="11303" y="11089"/>
                </a:cubicBezTo>
                <a:cubicBezTo>
                  <a:pt x="11372" y="11373"/>
                  <a:pt x="11254" y="11679"/>
                  <a:pt x="11043" y="11771"/>
                </a:cubicBezTo>
                <a:cubicBezTo>
                  <a:pt x="11003" y="11790"/>
                  <a:pt x="10960" y="11798"/>
                  <a:pt x="10918" y="11798"/>
                </a:cubicBezTo>
                <a:cubicBezTo>
                  <a:pt x="10749" y="11798"/>
                  <a:pt x="10593" y="11653"/>
                  <a:pt x="10537" y="11425"/>
                </a:cubicBezTo>
                <a:cubicBezTo>
                  <a:pt x="10468" y="11138"/>
                  <a:pt x="10585" y="10835"/>
                  <a:pt x="10797" y="10743"/>
                </a:cubicBezTo>
                <a:cubicBezTo>
                  <a:pt x="10849" y="10719"/>
                  <a:pt x="10903" y="10712"/>
                  <a:pt x="10955" y="10718"/>
                </a:cubicBezTo>
                <a:close/>
                <a:moveTo>
                  <a:pt x="7844" y="10948"/>
                </a:moveTo>
                <a:cubicBezTo>
                  <a:pt x="7947" y="10947"/>
                  <a:pt x="8050" y="10998"/>
                  <a:pt x="8129" y="11102"/>
                </a:cubicBezTo>
                <a:cubicBezTo>
                  <a:pt x="8286" y="11314"/>
                  <a:pt x="8287" y="11657"/>
                  <a:pt x="8133" y="11869"/>
                </a:cubicBezTo>
                <a:cubicBezTo>
                  <a:pt x="8052" y="11977"/>
                  <a:pt x="7948" y="12030"/>
                  <a:pt x="7845" y="12030"/>
                </a:cubicBezTo>
                <a:cubicBezTo>
                  <a:pt x="7743" y="12030"/>
                  <a:pt x="7642" y="11977"/>
                  <a:pt x="7564" y="11871"/>
                </a:cubicBezTo>
                <a:cubicBezTo>
                  <a:pt x="7405" y="11660"/>
                  <a:pt x="7403" y="11319"/>
                  <a:pt x="7560" y="11105"/>
                </a:cubicBezTo>
                <a:cubicBezTo>
                  <a:pt x="7639" y="10999"/>
                  <a:pt x="7741" y="10948"/>
                  <a:pt x="7844" y="10948"/>
                </a:cubicBezTo>
                <a:close/>
                <a:moveTo>
                  <a:pt x="5416" y="10957"/>
                </a:moveTo>
                <a:cubicBezTo>
                  <a:pt x="5519" y="10957"/>
                  <a:pt x="5623" y="11008"/>
                  <a:pt x="5701" y="11114"/>
                </a:cubicBezTo>
                <a:cubicBezTo>
                  <a:pt x="5858" y="11325"/>
                  <a:pt x="5860" y="11669"/>
                  <a:pt x="5703" y="11880"/>
                </a:cubicBezTo>
                <a:cubicBezTo>
                  <a:pt x="5623" y="11986"/>
                  <a:pt x="5520" y="12039"/>
                  <a:pt x="5418" y="12039"/>
                </a:cubicBezTo>
                <a:cubicBezTo>
                  <a:pt x="5315" y="12039"/>
                  <a:pt x="5213" y="11985"/>
                  <a:pt x="5134" y="11882"/>
                </a:cubicBezTo>
                <a:cubicBezTo>
                  <a:pt x="4975" y="11671"/>
                  <a:pt x="4976" y="11327"/>
                  <a:pt x="5132" y="11116"/>
                </a:cubicBezTo>
                <a:cubicBezTo>
                  <a:pt x="5211" y="11009"/>
                  <a:pt x="5313" y="10957"/>
                  <a:pt x="5416" y="10957"/>
                </a:cubicBezTo>
                <a:close/>
                <a:moveTo>
                  <a:pt x="9735" y="11653"/>
                </a:moveTo>
                <a:cubicBezTo>
                  <a:pt x="9889" y="11689"/>
                  <a:pt x="10019" y="11847"/>
                  <a:pt x="10057" y="12064"/>
                </a:cubicBezTo>
                <a:cubicBezTo>
                  <a:pt x="10107" y="12357"/>
                  <a:pt x="9973" y="12647"/>
                  <a:pt x="9758" y="12714"/>
                </a:cubicBezTo>
                <a:cubicBezTo>
                  <a:pt x="9726" y="12725"/>
                  <a:pt x="9696" y="12728"/>
                  <a:pt x="9665" y="12728"/>
                </a:cubicBezTo>
                <a:cubicBezTo>
                  <a:pt x="9482" y="12728"/>
                  <a:pt x="9318" y="12559"/>
                  <a:pt x="9275" y="12307"/>
                </a:cubicBezTo>
                <a:cubicBezTo>
                  <a:pt x="9225" y="12018"/>
                  <a:pt x="9361" y="11725"/>
                  <a:pt x="9576" y="11657"/>
                </a:cubicBezTo>
                <a:cubicBezTo>
                  <a:pt x="9630" y="11640"/>
                  <a:pt x="9683" y="11640"/>
                  <a:pt x="9735" y="11653"/>
                </a:cubicBezTo>
                <a:close/>
                <a:moveTo>
                  <a:pt x="3529" y="11671"/>
                </a:moveTo>
                <a:cubicBezTo>
                  <a:pt x="3580" y="11658"/>
                  <a:pt x="3635" y="11659"/>
                  <a:pt x="3689" y="11675"/>
                </a:cubicBezTo>
                <a:cubicBezTo>
                  <a:pt x="3906" y="11743"/>
                  <a:pt x="4041" y="12031"/>
                  <a:pt x="3991" y="12321"/>
                </a:cubicBezTo>
                <a:cubicBezTo>
                  <a:pt x="3949" y="12573"/>
                  <a:pt x="3784" y="12744"/>
                  <a:pt x="3599" y="12744"/>
                </a:cubicBezTo>
                <a:cubicBezTo>
                  <a:pt x="3571" y="12744"/>
                  <a:pt x="3542" y="12741"/>
                  <a:pt x="3512" y="12730"/>
                </a:cubicBezTo>
                <a:cubicBezTo>
                  <a:pt x="3295" y="12665"/>
                  <a:pt x="3159" y="12375"/>
                  <a:pt x="3208" y="12082"/>
                </a:cubicBezTo>
                <a:cubicBezTo>
                  <a:pt x="3244" y="11863"/>
                  <a:pt x="3374" y="11708"/>
                  <a:pt x="3529" y="11671"/>
                </a:cubicBezTo>
                <a:close/>
                <a:moveTo>
                  <a:pt x="2132" y="12576"/>
                </a:moveTo>
                <a:cubicBezTo>
                  <a:pt x="2353" y="12579"/>
                  <a:pt x="2534" y="12821"/>
                  <a:pt x="2532" y="13121"/>
                </a:cubicBezTo>
                <a:cubicBezTo>
                  <a:pt x="2532" y="13419"/>
                  <a:pt x="2354" y="13660"/>
                  <a:pt x="2131" y="13660"/>
                </a:cubicBezTo>
                <a:cubicBezTo>
                  <a:pt x="1909" y="13660"/>
                  <a:pt x="1729" y="13415"/>
                  <a:pt x="1731" y="13117"/>
                </a:cubicBezTo>
                <a:cubicBezTo>
                  <a:pt x="1731" y="12816"/>
                  <a:pt x="1909" y="12576"/>
                  <a:pt x="2132" y="12576"/>
                </a:cubicBezTo>
                <a:close/>
                <a:moveTo>
                  <a:pt x="8354" y="12578"/>
                </a:moveTo>
                <a:cubicBezTo>
                  <a:pt x="8575" y="12578"/>
                  <a:pt x="8755" y="12819"/>
                  <a:pt x="8755" y="13117"/>
                </a:cubicBezTo>
                <a:cubicBezTo>
                  <a:pt x="8757" y="13418"/>
                  <a:pt x="8579" y="13663"/>
                  <a:pt x="8355" y="13663"/>
                </a:cubicBezTo>
                <a:cubicBezTo>
                  <a:pt x="8355" y="13663"/>
                  <a:pt x="8356" y="13663"/>
                  <a:pt x="8354" y="13663"/>
                </a:cubicBezTo>
                <a:cubicBezTo>
                  <a:pt x="8133" y="13663"/>
                  <a:pt x="7954" y="13422"/>
                  <a:pt x="7954" y="13124"/>
                </a:cubicBezTo>
                <a:cubicBezTo>
                  <a:pt x="7951" y="12823"/>
                  <a:pt x="8131" y="12578"/>
                  <a:pt x="8354" y="12578"/>
                </a:cubicBezTo>
                <a:close/>
                <a:moveTo>
                  <a:pt x="6633" y="12589"/>
                </a:moveTo>
                <a:cubicBezTo>
                  <a:pt x="6856" y="12587"/>
                  <a:pt x="7035" y="12830"/>
                  <a:pt x="7037" y="13128"/>
                </a:cubicBezTo>
                <a:cubicBezTo>
                  <a:pt x="7037" y="13429"/>
                  <a:pt x="6858" y="13672"/>
                  <a:pt x="6635" y="13672"/>
                </a:cubicBezTo>
                <a:cubicBezTo>
                  <a:pt x="6412" y="13672"/>
                  <a:pt x="6233" y="13431"/>
                  <a:pt x="6233" y="13131"/>
                </a:cubicBezTo>
                <a:cubicBezTo>
                  <a:pt x="6231" y="12833"/>
                  <a:pt x="6412" y="12589"/>
                  <a:pt x="6633" y="12589"/>
                </a:cubicBezTo>
                <a:close/>
                <a:moveTo>
                  <a:pt x="11138" y="12589"/>
                </a:moveTo>
                <a:cubicBezTo>
                  <a:pt x="11361" y="12589"/>
                  <a:pt x="11541" y="12830"/>
                  <a:pt x="11541" y="13131"/>
                </a:cubicBezTo>
                <a:cubicBezTo>
                  <a:pt x="11541" y="13133"/>
                  <a:pt x="11541" y="13139"/>
                  <a:pt x="11541" y="13142"/>
                </a:cubicBezTo>
                <a:cubicBezTo>
                  <a:pt x="11541" y="13147"/>
                  <a:pt x="11541" y="13152"/>
                  <a:pt x="11541" y="13158"/>
                </a:cubicBezTo>
                <a:cubicBezTo>
                  <a:pt x="11539" y="13456"/>
                  <a:pt x="11359" y="13697"/>
                  <a:pt x="11138" y="13697"/>
                </a:cubicBezTo>
                <a:cubicBezTo>
                  <a:pt x="10914" y="13694"/>
                  <a:pt x="10735" y="13454"/>
                  <a:pt x="10738" y="13153"/>
                </a:cubicBezTo>
                <a:cubicBezTo>
                  <a:pt x="10738" y="13150"/>
                  <a:pt x="10738" y="13147"/>
                  <a:pt x="10738" y="13142"/>
                </a:cubicBezTo>
                <a:cubicBezTo>
                  <a:pt x="10738" y="13139"/>
                  <a:pt x="10738" y="13133"/>
                  <a:pt x="10738" y="13131"/>
                </a:cubicBezTo>
                <a:cubicBezTo>
                  <a:pt x="10738" y="12830"/>
                  <a:pt x="10916" y="12589"/>
                  <a:pt x="11138" y="12589"/>
                </a:cubicBezTo>
                <a:close/>
                <a:moveTo>
                  <a:pt x="4915" y="12592"/>
                </a:moveTo>
                <a:cubicBezTo>
                  <a:pt x="5138" y="12592"/>
                  <a:pt x="5316" y="12832"/>
                  <a:pt x="5316" y="13133"/>
                </a:cubicBezTo>
                <a:cubicBezTo>
                  <a:pt x="5318" y="13431"/>
                  <a:pt x="5137" y="13676"/>
                  <a:pt x="4916" y="13676"/>
                </a:cubicBezTo>
                <a:cubicBezTo>
                  <a:pt x="4693" y="13676"/>
                  <a:pt x="4515" y="13433"/>
                  <a:pt x="4513" y="13133"/>
                </a:cubicBezTo>
                <a:cubicBezTo>
                  <a:pt x="4513" y="12835"/>
                  <a:pt x="4693" y="12592"/>
                  <a:pt x="4915" y="12592"/>
                </a:cubicBezTo>
                <a:close/>
                <a:moveTo>
                  <a:pt x="9600" y="13517"/>
                </a:moveTo>
                <a:cubicBezTo>
                  <a:pt x="9651" y="13504"/>
                  <a:pt x="9705" y="13505"/>
                  <a:pt x="9758" y="13522"/>
                </a:cubicBezTo>
                <a:cubicBezTo>
                  <a:pt x="9976" y="13589"/>
                  <a:pt x="10112" y="13875"/>
                  <a:pt x="10064" y="14167"/>
                </a:cubicBezTo>
                <a:cubicBezTo>
                  <a:pt x="10022" y="14419"/>
                  <a:pt x="9855" y="14590"/>
                  <a:pt x="9672" y="14590"/>
                </a:cubicBezTo>
                <a:cubicBezTo>
                  <a:pt x="9642" y="14590"/>
                  <a:pt x="9611" y="14587"/>
                  <a:pt x="9583" y="14579"/>
                </a:cubicBezTo>
                <a:cubicBezTo>
                  <a:pt x="9366" y="14511"/>
                  <a:pt x="9229" y="14223"/>
                  <a:pt x="9277" y="13933"/>
                </a:cubicBezTo>
                <a:cubicBezTo>
                  <a:pt x="9313" y="13714"/>
                  <a:pt x="9445" y="13555"/>
                  <a:pt x="9600" y="13517"/>
                </a:cubicBezTo>
                <a:close/>
                <a:moveTo>
                  <a:pt x="3670" y="13533"/>
                </a:moveTo>
                <a:cubicBezTo>
                  <a:pt x="3825" y="13570"/>
                  <a:pt x="3957" y="13727"/>
                  <a:pt x="3994" y="13947"/>
                </a:cubicBezTo>
                <a:cubicBezTo>
                  <a:pt x="4043" y="14237"/>
                  <a:pt x="3908" y="14527"/>
                  <a:pt x="3691" y="14592"/>
                </a:cubicBezTo>
                <a:cubicBezTo>
                  <a:pt x="3660" y="14603"/>
                  <a:pt x="3629" y="14611"/>
                  <a:pt x="3601" y="14611"/>
                </a:cubicBezTo>
                <a:cubicBezTo>
                  <a:pt x="3416" y="14611"/>
                  <a:pt x="3252" y="14440"/>
                  <a:pt x="3209" y="14188"/>
                </a:cubicBezTo>
                <a:cubicBezTo>
                  <a:pt x="3159" y="13895"/>
                  <a:pt x="3295" y="13605"/>
                  <a:pt x="3512" y="13538"/>
                </a:cubicBezTo>
                <a:cubicBezTo>
                  <a:pt x="3566" y="13521"/>
                  <a:pt x="3619" y="13521"/>
                  <a:pt x="3670" y="13533"/>
                </a:cubicBezTo>
                <a:close/>
                <a:moveTo>
                  <a:pt x="7854" y="14217"/>
                </a:moveTo>
                <a:cubicBezTo>
                  <a:pt x="7957" y="14217"/>
                  <a:pt x="8059" y="14269"/>
                  <a:pt x="8138" y="14374"/>
                </a:cubicBezTo>
                <a:cubicBezTo>
                  <a:pt x="8296" y="14585"/>
                  <a:pt x="8299" y="14926"/>
                  <a:pt x="8143" y="15140"/>
                </a:cubicBezTo>
                <a:cubicBezTo>
                  <a:pt x="8064" y="15246"/>
                  <a:pt x="7958" y="15300"/>
                  <a:pt x="7856" y="15300"/>
                </a:cubicBezTo>
                <a:cubicBezTo>
                  <a:pt x="7753" y="15300"/>
                  <a:pt x="7652" y="15248"/>
                  <a:pt x="7574" y="15143"/>
                </a:cubicBezTo>
                <a:cubicBezTo>
                  <a:pt x="7417" y="14932"/>
                  <a:pt x="7413" y="14590"/>
                  <a:pt x="7570" y="14376"/>
                </a:cubicBezTo>
                <a:cubicBezTo>
                  <a:pt x="7648" y="14271"/>
                  <a:pt x="7751" y="14218"/>
                  <a:pt x="7854" y="14217"/>
                </a:cubicBezTo>
                <a:close/>
                <a:moveTo>
                  <a:pt x="5421" y="14226"/>
                </a:moveTo>
                <a:cubicBezTo>
                  <a:pt x="5524" y="14226"/>
                  <a:pt x="5626" y="14280"/>
                  <a:pt x="5705" y="14386"/>
                </a:cubicBezTo>
                <a:cubicBezTo>
                  <a:pt x="5862" y="14597"/>
                  <a:pt x="5862" y="14941"/>
                  <a:pt x="5705" y="15152"/>
                </a:cubicBezTo>
                <a:cubicBezTo>
                  <a:pt x="5626" y="15257"/>
                  <a:pt x="5524" y="15311"/>
                  <a:pt x="5421" y="15311"/>
                </a:cubicBezTo>
                <a:cubicBezTo>
                  <a:pt x="5317" y="15311"/>
                  <a:pt x="5214" y="15257"/>
                  <a:pt x="5136" y="15152"/>
                </a:cubicBezTo>
                <a:cubicBezTo>
                  <a:pt x="4979" y="14941"/>
                  <a:pt x="4979" y="14597"/>
                  <a:pt x="5136" y="14386"/>
                </a:cubicBezTo>
                <a:cubicBezTo>
                  <a:pt x="5214" y="14280"/>
                  <a:pt x="5318" y="14226"/>
                  <a:pt x="5421" y="14226"/>
                </a:cubicBezTo>
                <a:close/>
                <a:moveTo>
                  <a:pt x="2382" y="14454"/>
                </a:moveTo>
                <a:cubicBezTo>
                  <a:pt x="2538" y="14472"/>
                  <a:pt x="2677" y="14614"/>
                  <a:pt x="2728" y="14827"/>
                </a:cubicBezTo>
                <a:cubicBezTo>
                  <a:pt x="2797" y="15111"/>
                  <a:pt x="2681" y="15417"/>
                  <a:pt x="2470" y="15509"/>
                </a:cubicBezTo>
                <a:cubicBezTo>
                  <a:pt x="2430" y="15528"/>
                  <a:pt x="2387" y="15536"/>
                  <a:pt x="2347" y="15536"/>
                </a:cubicBezTo>
                <a:cubicBezTo>
                  <a:pt x="2178" y="15536"/>
                  <a:pt x="2019" y="15389"/>
                  <a:pt x="1965" y="15159"/>
                </a:cubicBezTo>
                <a:cubicBezTo>
                  <a:pt x="1897" y="14874"/>
                  <a:pt x="2012" y="14569"/>
                  <a:pt x="2225" y="14477"/>
                </a:cubicBezTo>
                <a:cubicBezTo>
                  <a:pt x="2278" y="14454"/>
                  <a:pt x="2330" y="14448"/>
                  <a:pt x="2382" y="14454"/>
                </a:cubicBezTo>
                <a:close/>
                <a:moveTo>
                  <a:pt x="10881" y="14488"/>
                </a:moveTo>
                <a:cubicBezTo>
                  <a:pt x="10933" y="14482"/>
                  <a:pt x="10987" y="14490"/>
                  <a:pt x="11040" y="14513"/>
                </a:cubicBezTo>
                <a:cubicBezTo>
                  <a:pt x="11251" y="14608"/>
                  <a:pt x="11365" y="14913"/>
                  <a:pt x="11296" y="15197"/>
                </a:cubicBezTo>
                <a:cubicBezTo>
                  <a:pt x="11240" y="15425"/>
                  <a:pt x="11084" y="15568"/>
                  <a:pt x="10915" y="15568"/>
                </a:cubicBezTo>
                <a:cubicBezTo>
                  <a:pt x="10873" y="15568"/>
                  <a:pt x="10830" y="15559"/>
                  <a:pt x="10788" y="15541"/>
                </a:cubicBezTo>
                <a:cubicBezTo>
                  <a:pt x="10577" y="15449"/>
                  <a:pt x="10463" y="15143"/>
                  <a:pt x="10533" y="14859"/>
                </a:cubicBezTo>
                <a:cubicBezTo>
                  <a:pt x="10585" y="14645"/>
                  <a:pt x="10725" y="14506"/>
                  <a:pt x="10881" y="14488"/>
                </a:cubicBezTo>
                <a:close/>
                <a:moveTo>
                  <a:pt x="6635" y="14904"/>
                </a:moveTo>
                <a:cubicBezTo>
                  <a:pt x="6635" y="14904"/>
                  <a:pt x="6638" y="14904"/>
                  <a:pt x="6640" y="14904"/>
                </a:cubicBezTo>
                <a:lnTo>
                  <a:pt x="6642" y="14904"/>
                </a:lnTo>
                <a:cubicBezTo>
                  <a:pt x="6865" y="14901"/>
                  <a:pt x="7045" y="15142"/>
                  <a:pt x="7045" y="15443"/>
                </a:cubicBezTo>
                <a:cubicBezTo>
                  <a:pt x="7047" y="15741"/>
                  <a:pt x="6870" y="15986"/>
                  <a:pt x="6648" y="15989"/>
                </a:cubicBezTo>
                <a:cubicBezTo>
                  <a:pt x="6647" y="15989"/>
                  <a:pt x="6645" y="15989"/>
                  <a:pt x="6643" y="15989"/>
                </a:cubicBezTo>
                <a:cubicBezTo>
                  <a:pt x="6643" y="15989"/>
                  <a:pt x="6642" y="15989"/>
                  <a:pt x="6640" y="15989"/>
                </a:cubicBezTo>
                <a:cubicBezTo>
                  <a:pt x="6638" y="15989"/>
                  <a:pt x="6637" y="15989"/>
                  <a:pt x="6637" y="15989"/>
                </a:cubicBezTo>
                <a:cubicBezTo>
                  <a:pt x="6413" y="15989"/>
                  <a:pt x="6233" y="15745"/>
                  <a:pt x="6233" y="15447"/>
                </a:cubicBezTo>
                <a:cubicBezTo>
                  <a:pt x="6233" y="15147"/>
                  <a:pt x="6412" y="14904"/>
                  <a:pt x="6635" y="14904"/>
                </a:cubicBezTo>
                <a:close/>
                <a:moveTo>
                  <a:pt x="9027" y="15193"/>
                </a:moveTo>
                <a:cubicBezTo>
                  <a:pt x="9130" y="15177"/>
                  <a:pt x="9237" y="15215"/>
                  <a:pt x="9324" y="15309"/>
                </a:cubicBezTo>
                <a:cubicBezTo>
                  <a:pt x="9497" y="15493"/>
                  <a:pt x="9525" y="15833"/>
                  <a:pt x="9389" y="16066"/>
                </a:cubicBezTo>
                <a:cubicBezTo>
                  <a:pt x="9308" y="16201"/>
                  <a:pt x="9191" y="16273"/>
                  <a:pt x="9073" y="16273"/>
                </a:cubicBezTo>
                <a:cubicBezTo>
                  <a:pt x="8986" y="16273"/>
                  <a:pt x="8897" y="16235"/>
                  <a:pt x="8823" y="16157"/>
                </a:cubicBezTo>
                <a:cubicBezTo>
                  <a:pt x="8648" y="15970"/>
                  <a:pt x="8620" y="15628"/>
                  <a:pt x="8757" y="15395"/>
                </a:cubicBezTo>
                <a:lnTo>
                  <a:pt x="8759" y="15395"/>
                </a:lnTo>
                <a:cubicBezTo>
                  <a:pt x="8827" y="15277"/>
                  <a:pt x="8925" y="15208"/>
                  <a:pt x="9027" y="15193"/>
                </a:cubicBezTo>
                <a:close/>
                <a:moveTo>
                  <a:pt x="4249" y="15206"/>
                </a:moveTo>
                <a:cubicBezTo>
                  <a:pt x="4352" y="15222"/>
                  <a:pt x="4448" y="15290"/>
                  <a:pt x="4518" y="15406"/>
                </a:cubicBezTo>
                <a:cubicBezTo>
                  <a:pt x="4657" y="15639"/>
                  <a:pt x="4628" y="15979"/>
                  <a:pt x="4455" y="16166"/>
                </a:cubicBezTo>
                <a:cubicBezTo>
                  <a:pt x="4381" y="16247"/>
                  <a:pt x="4292" y="16286"/>
                  <a:pt x="4206" y="16286"/>
                </a:cubicBezTo>
                <a:cubicBezTo>
                  <a:pt x="4087" y="16286"/>
                  <a:pt x="3970" y="16214"/>
                  <a:pt x="3890" y="16082"/>
                </a:cubicBezTo>
                <a:cubicBezTo>
                  <a:pt x="3751" y="15849"/>
                  <a:pt x="3779" y="15509"/>
                  <a:pt x="3954" y="15322"/>
                </a:cubicBezTo>
                <a:cubicBezTo>
                  <a:pt x="4040" y="15229"/>
                  <a:pt x="4147" y="15191"/>
                  <a:pt x="4249" y="15206"/>
                </a:cubicBezTo>
                <a:close/>
                <a:moveTo>
                  <a:pt x="3047" y="16150"/>
                </a:moveTo>
                <a:cubicBezTo>
                  <a:pt x="3149" y="16172"/>
                  <a:pt x="3245" y="16246"/>
                  <a:pt x="3311" y="16366"/>
                </a:cubicBezTo>
                <a:cubicBezTo>
                  <a:pt x="3441" y="16607"/>
                  <a:pt x="3401" y="16947"/>
                  <a:pt x="3220" y="17123"/>
                </a:cubicBezTo>
                <a:cubicBezTo>
                  <a:pt x="3149" y="17194"/>
                  <a:pt x="3067" y="17225"/>
                  <a:pt x="2985" y="17225"/>
                </a:cubicBezTo>
                <a:cubicBezTo>
                  <a:pt x="2860" y="17225"/>
                  <a:pt x="2737" y="17149"/>
                  <a:pt x="2659" y="17003"/>
                </a:cubicBezTo>
                <a:cubicBezTo>
                  <a:pt x="2528" y="16759"/>
                  <a:pt x="2568" y="16421"/>
                  <a:pt x="2749" y="16245"/>
                </a:cubicBezTo>
                <a:cubicBezTo>
                  <a:pt x="2838" y="16157"/>
                  <a:pt x="2946" y="16128"/>
                  <a:pt x="3047" y="16150"/>
                </a:cubicBezTo>
                <a:close/>
                <a:moveTo>
                  <a:pt x="10207" y="16180"/>
                </a:moveTo>
                <a:cubicBezTo>
                  <a:pt x="10309" y="16158"/>
                  <a:pt x="10417" y="16188"/>
                  <a:pt x="10506" y="16277"/>
                </a:cubicBezTo>
                <a:cubicBezTo>
                  <a:pt x="10687" y="16453"/>
                  <a:pt x="10725" y="16791"/>
                  <a:pt x="10592" y="17032"/>
                </a:cubicBezTo>
                <a:cubicBezTo>
                  <a:pt x="10512" y="17177"/>
                  <a:pt x="10394" y="17255"/>
                  <a:pt x="10270" y="17255"/>
                </a:cubicBezTo>
                <a:cubicBezTo>
                  <a:pt x="10187" y="17255"/>
                  <a:pt x="10104" y="17221"/>
                  <a:pt x="10032" y="17150"/>
                </a:cubicBezTo>
                <a:cubicBezTo>
                  <a:pt x="9853" y="16974"/>
                  <a:pt x="9815" y="16634"/>
                  <a:pt x="9946" y="16393"/>
                </a:cubicBezTo>
                <a:cubicBezTo>
                  <a:pt x="10011" y="16273"/>
                  <a:pt x="10106" y="16201"/>
                  <a:pt x="10207" y="16180"/>
                </a:cubicBezTo>
                <a:close/>
                <a:moveTo>
                  <a:pt x="7972" y="16357"/>
                </a:moveTo>
                <a:cubicBezTo>
                  <a:pt x="8129" y="16345"/>
                  <a:pt x="8283" y="16458"/>
                  <a:pt x="8357" y="16662"/>
                </a:cubicBezTo>
                <a:cubicBezTo>
                  <a:pt x="8454" y="16930"/>
                  <a:pt x="8370" y="17255"/>
                  <a:pt x="8171" y="17385"/>
                </a:cubicBezTo>
                <a:cubicBezTo>
                  <a:pt x="8113" y="17422"/>
                  <a:pt x="8056" y="17441"/>
                  <a:pt x="7996" y="17441"/>
                </a:cubicBezTo>
                <a:cubicBezTo>
                  <a:pt x="7847" y="17441"/>
                  <a:pt x="7703" y="17329"/>
                  <a:pt x="7633" y="17137"/>
                </a:cubicBezTo>
                <a:cubicBezTo>
                  <a:pt x="7536" y="16869"/>
                  <a:pt x="7619" y="16544"/>
                  <a:pt x="7818" y="16414"/>
                </a:cubicBezTo>
                <a:cubicBezTo>
                  <a:pt x="7868" y="16381"/>
                  <a:pt x="7920" y="16361"/>
                  <a:pt x="7972" y="16357"/>
                </a:cubicBezTo>
                <a:close/>
                <a:moveTo>
                  <a:pt x="5305" y="16366"/>
                </a:moveTo>
                <a:cubicBezTo>
                  <a:pt x="5357" y="16369"/>
                  <a:pt x="5410" y="16386"/>
                  <a:pt x="5460" y="16418"/>
                </a:cubicBezTo>
                <a:cubicBezTo>
                  <a:pt x="5661" y="16548"/>
                  <a:pt x="5746" y="16873"/>
                  <a:pt x="5649" y="17141"/>
                </a:cubicBezTo>
                <a:cubicBezTo>
                  <a:pt x="5579" y="17336"/>
                  <a:pt x="5435" y="17448"/>
                  <a:pt x="5284" y="17448"/>
                </a:cubicBezTo>
                <a:cubicBezTo>
                  <a:pt x="5226" y="17448"/>
                  <a:pt x="5166" y="17432"/>
                  <a:pt x="5112" y="17394"/>
                </a:cubicBezTo>
                <a:cubicBezTo>
                  <a:pt x="4911" y="17264"/>
                  <a:pt x="4827" y="16941"/>
                  <a:pt x="4923" y="16671"/>
                </a:cubicBezTo>
                <a:cubicBezTo>
                  <a:pt x="4995" y="16470"/>
                  <a:pt x="5148" y="16356"/>
                  <a:pt x="5305" y="16366"/>
                </a:cubicBezTo>
                <a:close/>
                <a:moveTo>
                  <a:pt x="6633" y="16778"/>
                </a:moveTo>
                <a:cubicBezTo>
                  <a:pt x="6635" y="16778"/>
                  <a:pt x="6638" y="16778"/>
                  <a:pt x="6642" y="16778"/>
                </a:cubicBezTo>
                <a:cubicBezTo>
                  <a:pt x="6642" y="16778"/>
                  <a:pt x="6643" y="16778"/>
                  <a:pt x="6645" y="16778"/>
                </a:cubicBezTo>
                <a:cubicBezTo>
                  <a:pt x="6866" y="16778"/>
                  <a:pt x="7048" y="17021"/>
                  <a:pt x="7050" y="17319"/>
                </a:cubicBezTo>
                <a:cubicBezTo>
                  <a:pt x="7050" y="17619"/>
                  <a:pt x="6871" y="17862"/>
                  <a:pt x="6650" y="17862"/>
                </a:cubicBezTo>
                <a:cubicBezTo>
                  <a:pt x="6646" y="17862"/>
                  <a:pt x="6644" y="17862"/>
                  <a:pt x="6642" y="17862"/>
                </a:cubicBezTo>
                <a:cubicBezTo>
                  <a:pt x="6640" y="17862"/>
                  <a:pt x="6637" y="17862"/>
                  <a:pt x="6633" y="17862"/>
                </a:cubicBezTo>
                <a:cubicBezTo>
                  <a:pt x="6412" y="17862"/>
                  <a:pt x="6231" y="17621"/>
                  <a:pt x="6231" y="17323"/>
                </a:cubicBezTo>
                <a:cubicBezTo>
                  <a:pt x="6231" y="17023"/>
                  <a:pt x="6412" y="16778"/>
                  <a:pt x="6633" y="16778"/>
                </a:cubicBezTo>
                <a:close/>
                <a:moveTo>
                  <a:pt x="3917" y="17494"/>
                </a:moveTo>
                <a:cubicBezTo>
                  <a:pt x="4018" y="17472"/>
                  <a:pt x="4126" y="17503"/>
                  <a:pt x="4216" y="17591"/>
                </a:cubicBezTo>
                <a:cubicBezTo>
                  <a:pt x="4216" y="17591"/>
                  <a:pt x="4216" y="17591"/>
                  <a:pt x="4216" y="17594"/>
                </a:cubicBezTo>
                <a:cubicBezTo>
                  <a:pt x="4395" y="17770"/>
                  <a:pt x="4434" y="18108"/>
                  <a:pt x="4303" y="18349"/>
                </a:cubicBezTo>
                <a:cubicBezTo>
                  <a:pt x="4223" y="18495"/>
                  <a:pt x="4102" y="18571"/>
                  <a:pt x="3978" y="18571"/>
                </a:cubicBezTo>
                <a:cubicBezTo>
                  <a:pt x="3895" y="18571"/>
                  <a:pt x="3812" y="18535"/>
                  <a:pt x="3740" y="18465"/>
                </a:cubicBezTo>
                <a:cubicBezTo>
                  <a:pt x="3561" y="18289"/>
                  <a:pt x="3523" y="17951"/>
                  <a:pt x="3653" y="17710"/>
                </a:cubicBezTo>
                <a:cubicBezTo>
                  <a:pt x="3719" y="17589"/>
                  <a:pt x="3815" y="17515"/>
                  <a:pt x="3917" y="17494"/>
                </a:cubicBezTo>
                <a:close/>
                <a:moveTo>
                  <a:pt x="9333" y="17516"/>
                </a:moveTo>
                <a:cubicBezTo>
                  <a:pt x="9434" y="17538"/>
                  <a:pt x="9531" y="17613"/>
                  <a:pt x="9596" y="17735"/>
                </a:cubicBezTo>
                <a:cubicBezTo>
                  <a:pt x="9727" y="17976"/>
                  <a:pt x="9686" y="18313"/>
                  <a:pt x="9505" y="18490"/>
                </a:cubicBezTo>
                <a:cubicBezTo>
                  <a:pt x="9435" y="18557"/>
                  <a:pt x="9353" y="18592"/>
                  <a:pt x="9270" y="18592"/>
                </a:cubicBezTo>
                <a:cubicBezTo>
                  <a:pt x="9146" y="18592"/>
                  <a:pt x="9023" y="18515"/>
                  <a:pt x="8945" y="18369"/>
                </a:cubicBezTo>
                <a:cubicBezTo>
                  <a:pt x="8814" y="18126"/>
                  <a:pt x="8854" y="17788"/>
                  <a:pt x="9034" y="17612"/>
                </a:cubicBezTo>
                <a:cubicBezTo>
                  <a:pt x="9124" y="17524"/>
                  <a:pt x="9231" y="17494"/>
                  <a:pt x="9333" y="17516"/>
                </a:cubicBezTo>
                <a:close/>
                <a:moveTo>
                  <a:pt x="14909" y="17564"/>
                </a:moveTo>
                <a:cubicBezTo>
                  <a:pt x="15338" y="17564"/>
                  <a:pt x="15686" y="18033"/>
                  <a:pt x="15686" y="18610"/>
                </a:cubicBezTo>
                <a:cubicBezTo>
                  <a:pt x="15686" y="19188"/>
                  <a:pt x="15338" y="19656"/>
                  <a:pt x="14909" y="19656"/>
                </a:cubicBezTo>
                <a:cubicBezTo>
                  <a:pt x="14481" y="19656"/>
                  <a:pt x="14133" y="19188"/>
                  <a:pt x="14133" y="18610"/>
                </a:cubicBezTo>
                <a:cubicBezTo>
                  <a:pt x="14133" y="18033"/>
                  <a:pt x="14481" y="17564"/>
                  <a:pt x="14909" y="17564"/>
                </a:cubicBezTo>
                <a:close/>
                <a:moveTo>
                  <a:pt x="18107" y="17564"/>
                </a:moveTo>
                <a:cubicBezTo>
                  <a:pt x="18536" y="17564"/>
                  <a:pt x="18884" y="18033"/>
                  <a:pt x="18884" y="18610"/>
                </a:cubicBezTo>
                <a:cubicBezTo>
                  <a:pt x="18884" y="19188"/>
                  <a:pt x="18536" y="19656"/>
                  <a:pt x="18107" y="19656"/>
                </a:cubicBezTo>
                <a:cubicBezTo>
                  <a:pt x="17678" y="19656"/>
                  <a:pt x="17330" y="19188"/>
                  <a:pt x="17330" y="18610"/>
                </a:cubicBezTo>
                <a:cubicBezTo>
                  <a:pt x="17330" y="18033"/>
                  <a:pt x="17678" y="17564"/>
                  <a:pt x="18107" y="17564"/>
                </a:cubicBezTo>
                <a:close/>
                <a:moveTo>
                  <a:pt x="5197" y="18355"/>
                </a:moveTo>
                <a:cubicBezTo>
                  <a:pt x="5249" y="18350"/>
                  <a:pt x="5303" y="18359"/>
                  <a:pt x="5355" y="18383"/>
                </a:cubicBezTo>
                <a:cubicBezTo>
                  <a:pt x="5566" y="18475"/>
                  <a:pt x="5682" y="18781"/>
                  <a:pt x="5612" y="19065"/>
                </a:cubicBezTo>
                <a:cubicBezTo>
                  <a:pt x="5558" y="19292"/>
                  <a:pt x="5399" y="19438"/>
                  <a:pt x="5230" y="19438"/>
                </a:cubicBezTo>
                <a:cubicBezTo>
                  <a:pt x="5188" y="19438"/>
                  <a:pt x="5146" y="19429"/>
                  <a:pt x="5105" y="19410"/>
                </a:cubicBezTo>
                <a:cubicBezTo>
                  <a:pt x="4894" y="19318"/>
                  <a:pt x="4780" y="19010"/>
                  <a:pt x="4849" y="18728"/>
                </a:cubicBezTo>
                <a:cubicBezTo>
                  <a:pt x="4900" y="18515"/>
                  <a:pt x="5041" y="18373"/>
                  <a:pt x="5197" y="18355"/>
                </a:cubicBezTo>
                <a:close/>
                <a:moveTo>
                  <a:pt x="8050" y="18369"/>
                </a:moveTo>
                <a:cubicBezTo>
                  <a:pt x="8206" y="18388"/>
                  <a:pt x="8346" y="18529"/>
                  <a:pt x="8398" y="18742"/>
                </a:cubicBezTo>
                <a:cubicBezTo>
                  <a:pt x="8464" y="19026"/>
                  <a:pt x="8347" y="19332"/>
                  <a:pt x="8136" y="19422"/>
                </a:cubicBezTo>
                <a:cubicBezTo>
                  <a:pt x="8096" y="19441"/>
                  <a:pt x="8053" y="19449"/>
                  <a:pt x="8013" y="19449"/>
                </a:cubicBezTo>
                <a:cubicBezTo>
                  <a:pt x="7842" y="19449"/>
                  <a:pt x="7685" y="19302"/>
                  <a:pt x="7631" y="19072"/>
                </a:cubicBezTo>
                <a:cubicBezTo>
                  <a:pt x="7563" y="18787"/>
                  <a:pt x="7680" y="18481"/>
                  <a:pt x="7891" y="18392"/>
                </a:cubicBezTo>
                <a:cubicBezTo>
                  <a:pt x="7944" y="18369"/>
                  <a:pt x="7998" y="18363"/>
                  <a:pt x="8050" y="18369"/>
                </a:cubicBezTo>
                <a:close/>
                <a:moveTo>
                  <a:pt x="6621" y="18656"/>
                </a:moveTo>
                <a:cubicBezTo>
                  <a:pt x="6845" y="18656"/>
                  <a:pt x="7023" y="18899"/>
                  <a:pt x="7023" y="19197"/>
                </a:cubicBezTo>
                <a:cubicBezTo>
                  <a:pt x="7021" y="19497"/>
                  <a:pt x="6843" y="19738"/>
                  <a:pt x="6620" y="19738"/>
                </a:cubicBezTo>
                <a:cubicBezTo>
                  <a:pt x="6399" y="19735"/>
                  <a:pt x="6218" y="19495"/>
                  <a:pt x="6220" y="19194"/>
                </a:cubicBezTo>
                <a:cubicBezTo>
                  <a:pt x="6220" y="18897"/>
                  <a:pt x="6400" y="18653"/>
                  <a:pt x="6621" y="18656"/>
                </a:cubicBezTo>
                <a:close/>
              </a:path>
            </a:pathLst>
          </a:custGeom>
          <a:solidFill>
            <a:schemeClr val="accent5">
              <a:hueOff val="106354"/>
              <a:satOff val="-4882"/>
              <a:lumOff val="15353"/>
            </a:schemeClr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5" name="Unidad 1. Palabras y Nuestras Palabras…"/>
          <p:cNvSpPr txBox="1">
            <a:spLocks noGrp="1"/>
          </p:cNvSpPr>
          <p:nvPr>
            <p:ph type="title"/>
          </p:nvPr>
        </p:nvSpPr>
        <p:spPr>
          <a:xfrm>
            <a:off x="3202781" y="-366117"/>
            <a:ext cx="7358063" cy="1785938"/>
          </a:xfrm>
          <a:prstGeom prst="rect">
            <a:avLst/>
          </a:prstGeom>
        </p:spPr>
        <p:txBody>
          <a:bodyPr/>
          <a:lstStyle/>
          <a:p>
            <a:pPr algn="r">
              <a:defRPr sz="2700"/>
            </a:pPr>
            <a:r>
              <a:t>Unidad 1. Palabras y Nuestras Palabras </a:t>
            </a:r>
          </a:p>
          <a:p>
            <a:pPr algn="r">
              <a:defRPr sz="2700"/>
            </a:pPr>
            <a:r>
              <a:t>Lección 1. Introducción</a:t>
            </a:r>
          </a:p>
        </p:txBody>
      </p:sp>
    </p:spTree>
    <p:extLst>
      <p:ext uri="{BB962C8B-B14F-4D97-AF65-F5344CB8AC3E}">
        <p14:creationId xmlns:p14="http://schemas.microsoft.com/office/powerpoint/2010/main" val="99903330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omos Activos"/>
          <p:cNvSpPr txBox="1">
            <a:spLocks noGrp="1"/>
          </p:cNvSpPr>
          <p:nvPr>
            <p:ph type="body" sz="quarter" idx="1"/>
          </p:nvPr>
        </p:nvSpPr>
        <p:spPr>
          <a:xfrm>
            <a:off x="7208584" y="1718755"/>
            <a:ext cx="2907660" cy="3940888"/>
          </a:xfrm>
          <a:prstGeom prst="rect">
            <a:avLst/>
          </a:prstGeom>
        </p:spPr>
        <p:txBody>
          <a:bodyPr/>
          <a:lstStyle/>
          <a:p>
            <a:pPr lvl="1">
              <a:buBlip>
                <a:blip r:embed="rId2"/>
              </a:buBlip>
              <a:defRPr sz="5500"/>
            </a:pPr>
            <a:r>
              <a:t>Somos Activos</a:t>
            </a:r>
          </a:p>
        </p:txBody>
      </p:sp>
      <p:sp>
        <p:nvSpPr>
          <p:cNvPr id="148" name="Head"/>
          <p:cNvSpPr/>
          <p:nvPr/>
        </p:nvSpPr>
        <p:spPr>
          <a:xfrm>
            <a:off x="3879907" y="1794542"/>
            <a:ext cx="806733" cy="9650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5" h="21600" extrusionOk="0">
                <a:moveTo>
                  <a:pt x="9154" y="0"/>
                </a:moveTo>
                <a:cubicBezTo>
                  <a:pt x="3064" y="0"/>
                  <a:pt x="0" y="3297"/>
                  <a:pt x="0" y="7252"/>
                </a:cubicBezTo>
                <a:cubicBezTo>
                  <a:pt x="0" y="11207"/>
                  <a:pt x="2755" y="14261"/>
                  <a:pt x="3263" y="17024"/>
                </a:cubicBezTo>
                <a:cubicBezTo>
                  <a:pt x="3772" y="19786"/>
                  <a:pt x="1428" y="21600"/>
                  <a:pt x="1428" y="21600"/>
                </a:cubicBezTo>
                <a:lnTo>
                  <a:pt x="13269" y="21600"/>
                </a:lnTo>
                <a:cubicBezTo>
                  <a:pt x="14015" y="18211"/>
                  <a:pt x="15444" y="18832"/>
                  <a:pt x="16687" y="18799"/>
                </a:cubicBezTo>
                <a:cubicBezTo>
                  <a:pt x="17929" y="18767"/>
                  <a:pt x="19467" y="18460"/>
                  <a:pt x="19210" y="17068"/>
                </a:cubicBezTo>
                <a:cubicBezTo>
                  <a:pt x="19036" y="16134"/>
                  <a:pt x="19250" y="15837"/>
                  <a:pt x="19675" y="15341"/>
                </a:cubicBezTo>
                <a:cubicBezTo>
                  <a:pt x="20100" y="14844"/>
                  <a:pt x="19256" y="14402"/>
                  <a:pt x="19256" y="14402"/>
                </a:cubicBezTo>
                <a:lnTo>
                  <a:pt x="19745" y="14169"/>
                </a:lnTo>
                <a:cubicBezTo>
                  <a:pt x="19977" y="14061"/>
                  <a:pt x="20093" y="13835"/>
                  <a:pt x="20035" y="13619"/>
                </a:cubicBezTo>
                <a:cubicBezTo>
                  <a:pt x="20009" y="13533"/>
                  <a:pt x="19982" y="13430"/>
                  <a:pt x="19950" y="13301"/>
                </a:cubicBezTo>
                <a:cubicBezTo>
                  <a:pt x="19847" y="12874"/>
                  <a:pt x="20073" y="12503"/>
                  <a:pt x="20497" y="12373"/>
                </a:cubicBezTo>
                <a:cubicBezTo>
                  <a:pt x="20877" y="12260"/>
                  <a:pt x="21149" y="12098"/>
                  <a:pt x="21342" y="11942"/>
                </a:cubicBezTo>
                <a:cubicBezTo>
                  <a:pt x="21600" y="11737"/>
                  <a:pt x="21600" y="11374"/>
                  <a:pt x="21407" y="11120"/>
                </a:cubicBezTo>
                <a:cubicBezTo>
                  <a:pt x="20705" y="10192"/>
                  <a:pt x="19983" y="9173"/>
                  <a:pt x="19487" y="8520"/>
                </a:cubicBezTo>
                <a:cubicBezTo>
                  <a:pt x="18754" y="7554"/>
                  <a:pt x="19939" y="7036"/>
                  <a:pt x="19572" y="5994"/>
                </a:cubicBezTo>
                <a:cubicBezTo>
                  <a:pt x="18658" y="2406"/>
                  <a:pt x="15959" y="0"/>
                  <a:pt x="9154" y="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49" name="Shape"/>
          <p:cNvSpPr/>
          <p:nvPr/>
        </p:nvSpPr>
        <p:spPr>
          <a:xfrm>
            <a:off x="3044183" y="3812651"/>
            <a:ext cx="806733" cy="9650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45" h="21600" extrusionOk="0">
                <a:moveTo>
                  <a:pt x="9154" y="0"/>
                </a:moveTo>
                <a:cubicBezTo>
                  <a:pt x="3064" y="0"/>
                  <a:pt x="0" y="3297"/>
                  <a:pt x="0" y="7252"/>
                </a:cubicBezTo>
                <a:cubicBezTo>
                  <a:pt x="0" y="11207"/>
                  <a:pt x="2755" y="14261"/>
                  <a:pt x="3263" y="17024"/>
                </a:cubicBezTo>
                <a:cubicBezTo>
                  <a:pt x="3772" y="19786"/>
                  <a:pt x="1428" y="21600"/>
                  <a:pt x="1428" y="21600"/>
                </a:cubicBezTo>
                <a:lnTo>
                  <a:pt x="13269" y="21600"/>
                </a:lnTo>
                <a:cubicBezTo>
                  <a:pt x="14015" y="18211"/>
                  <a:pt x="15444" y="18832"/>
                  <a:pt x="16687" y="18799"/>
                </a:cubicBezTo>
                <a:cubicBezTo>
                  <a:pt x="17929" y="18767"/>
                  <a:pt x="19467" y="18460"/>
                  <a:pt x="19210" y="17068"/>
                </a:cubicBezTo>
                <a:cubicBezTo>
                  <a:pt x="19036" y="16134"/>
                  <a:pt x="19250" y="15837"/>
                  <a:pt x="19675" y="15341"/>
                </a:cubicBezTo>
                <a:cubicBezTo>
                  <a:pt x="20100" y="14844"/>
                  <a:pt x="19256" y="14402"/>
                  <a:pt x="19256" y="14402"/>
                </a:cubicBezTo>
                <a:lnTo>
                  <a:pt x="19745" y="14169"/>
                </a:lnTo>
                <a:cubicBezTo>
                  <a:pt x="19861" y="14115"/>
                  <a:pt x="19948" y="14032"/>
                  <a:pt x="19999" y="13935"/>
                </a:cubicBezTo>
                <a:cubicBezTo>
                  <a:pt x="20049" y="13838"/>
                  <a:pt x="20064" y="13727"/>
                  <a:pt x="20035" y="13619"/>
                </a:cubicBezTo>
                <a:cubicBezTo>
                  <a:pt x="20009" y="13533"/>
                  <a:pt x="19982" y="13430"/>
                  <a:pt x="19950" y="13301"/>
                </a:cubicBezTo>
                <a:cubicBezTo>
                  <a:pt x="19847" y="12874"/>
                  <a:pt x="20073" y="12503"/>
                  <a:pt x="20497" y="12373"/>
                </a:cubicBezTo>
                <a:cubicBezTo>
                  <a:pt x="20877" y="12260"/>
                  <a:pt x="21149" y="12098"/>
                  <a:pt x="21342" y="11942"/>
                </a:cubicBezTo>
                <a:cubicBezTo>
                  <a:pt x="21600" y="11737"/>
                  <a:pt x="21600" y="11374"/>
                  <a:pt x="21407" y="11120"/>
                </a:cubicBezTo>
                <a:cubicBezTo>
                  <a:pt x="20705" y="10192"/>
                  <a:pt x="19983" y="9173"/>
                  <a:pt x="19487" y="8520"/>
                </a:cubicBezTo>
                <a:cubicBezTo>
                  <a:pt x="18754" y="7554"/>
                  <a:pt x="19939" y="7036"/>
                  <a:pt x="19572" y="5994"/>
                </a:cubicBezTo>
                <a:cubicBezTo>
                  <a:pt x="18658" y="2406"/>
                  <a:pt x="15959" y="0"/>
                  <a:pt x="9154" y="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0" name="Ear"/>
          <p:cNvSpPr/>
          <p:nvPr/>
        </p:nvSpPr>
        <p:spPr>
          <a:xfrm>
            <a:off x="2836869" y="1470612"/>
            <a:ext cx="739704" cy="10056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71" h="21600" extrusionOk="0">
                <a:moveTo>
                  <a:pt x="9517" y="0"/>
                </a:moveTo>
                <a:cubicBezTo>
                  <a:pt x="6086" y="0"/>
                  <a:pt x="3154" y="1263"/>
                  <a:pt x="1473" y="3466"/>
                </a:cubicBezTo>
                <a:cubicBezTo>
                  <a:pt x="-881" y="6549"/>
                  <a:pt x="-395" y="10841"/>
                  <a:pt x="2804" y="15240"/>
                </a:cubicBezTo>
                <a:cubicBezTo>
                  <a:pt x="3450" y="16128"/>
                  <a:pt x="5236" y="17350"/>
                  <a:pt x="7272" y="17863"/>
                </a:cubicBezTo>
                <a:cubicBezTo>
                  <a:pt x="8160" y="18087"/>
                  <a:pt x="8736" y="18661"/>
                  <a:pt x="9403" y="19326"/>
                </a:cubicBezTo>
                <a:cubicBezTo>
                  <a:pt x="10418" y="20340"/>
                  <a:pt x="11682" y="21600"/>
                  <a:pt x="14405" y="21600"/>
                </a:cubicBezTo>
                <a:cubicBezTo>
                  <a:pt x="18504" y="21600"/>
                  <a:pt x="19509" y="19847"/>
                  <a:pt x="20242" y="18567"/>
                </a:cubicBezTo>
                <a:cubicBezTo>
                  <a:pt x="20372" y="18341"/>
                  <a:pt x="20495" y="18124"/>
                  <a:pt x="20630" y="17924"/>
                </a:cubicBezTo>
                <a:cubicBezTo>
                  <a:pt x="20719" y="17791"/>
                  <a:pt x="20660" y="17629"/>
                  <a:pt x="20493" y="17552"/>
                </a:cubicBezTo>
                <a:lnTo>
                  <a:pt x="19432" y="17063"/>
                </a:lnTo>
                <a:cubicBezTo>
                  <a:pt x="19249" y="16979"/>
                  <a:pt x="19013" y="17030"/>
                  <a:pt x="18913" y="17175"/>
                </a:cubicBezTo>
                <a:cubicBezTo>
                  <a:pt x="18735" y="17434"/>
                  <a:pt x="18583" y="17699"/>
                  <a:pt x="18435" y="17956"/>
                </a:cubicBezTo>
                <a:cubicBezTo>
                  <a:pt x="17728" y="19191"/>
                  <a:pt x="17217" y="20083"/>
                  <a:pt x="14405" y="20083"/>
                </a:cubicBezTo>
                <a:cubicBezTo>
                  <a:pt x="12653" y="20083"/>
                  <a:pt x="11910" y="19340"/>
                  <a:pt x="10968" y="18399"/>
                </a:cubicBezTo>
                <a:cubicBezTo>
                  <a:pt x="10211" y="17645"/>
                  <a:pt x="9354" y="16790"/>
                  <a:pt x="7888" y="16420"/>
                </a:cubicBezTo>
                <a:cubicBezTo>
                  <a:pt x="6320" y="16025"/>
                  <a:pt x="4929" y="15051"/>
                  <a:pt x="4527" y="14499"/>
                </a:cubicBezTo>
                <a:cubicBezTo>
                  <a:pt x="1679" y="10582"/>
                  <a:pt x="1186" y="6841"/>
                  <a:pt x="3176" y="4234"/>
                </a:cubicBezTo>
                <a:cubicBezTo>
                  <a:pt x="4494" y="2508"/>
                  <a:pt x="6804" y="1517"/>
                  <a:pt x="9517" y="1517"/>
                </a:cubicBezTo>
                <a:cubicBezTo>
                  <a:pt x="16006" y="1517"/>
                  <a:pt x="16934" y="6593"/>
                  <a:pt x="17064" y="7844"/>
                </a:cubicBezTo>
                <a:cubicBezTo>
                  <a:pt x="17080" y="7994"/>
                  <a:pt x="17247" y="8108"/>
                  <a:pt x="17443" y="8104"/>
                </a:cubicBezTo>
                <a:lnTo>
                  <a:pt x="18682" y="8079"/>
                </a:lnTo>
                <a:cubicBezTo>
                  <a:pt x="18892" y="8075"/>
                  <a:pt x="19053" y="7938"/>
                  <a:pt x="19041" y="7776"/>
                </a:cubicBezTo>
                <a:cubicBezTo>
                  <a:pt x="18817" y="4924"/>
                  <a:pt x="16608" y="0"/>
                  <a:pt x="9517" y="0"/>
                </a:cubicBezTo>
                <a:close/>
                <a:moveTo>
                  <a:pt x="9955" y="3310"/>
                </a:moveTo>
                <a:cubicBezTo>
                  <a:pt x="9772" y="3302"/>
                  <a:pt x="9589" y="3303"/>
                  <a:pt x="9405" y="3312"/>
                </a:cubicBezTo>
                <a:cubicBezTo>
                  <a:pt x="9194" y="3323"/>
                  <a:pt x="8984" y="3346"/>
                  <a:pt x="8773" y="3380"/>
                </a:cubicBezTo>
                <a:cubicBezTo>
                  <a:pt x="5657" y="3880"/>
                  <a:pt x="3797" y="5739"/>
                  <a:pt x="3797" y="8353"/>
                </a:cubicBezTo>
                <a:cubicBezTo>
                  <a:pt x="3797" y="9959"/>
                  <a:pt x="5134" y="14392"/>
                  <a:pt x="8146" y="14866"/>
                </a:cubicBezTo>
                <a:cubicBezTo>
                  <a:pt x="9436" y="15068"/>
                  <a:pt x="10219" y="15793"/>
                  <a:pt x="10538" y="16153"/>
                </a:cubicBezTo>
                <a:cubicBezTo>
                  <a:pt x="10641" y="16269"/>
                  <a:pt x="10841" y="16307"/>
                  <a:pt x="11005" y="16244"/>
                </a:cubicBezTo>
                <a:lnTo>
                  <a:pt x="12119" y="15818"/>
                </a:lnTo>
                <a:cubicBezTo>
                  <a:pt x="12316" y="15743"/>
                  <a:pt x="12385" y="15553"/>
                  <a:pt x="12266" y="15410"/>
                </a:cubicBezTo>
                <a:cubicBezTo>
                  <a:pt x="11820" y="14873"/>
                  <a:pt x="10636" y="13710"/>
                  <a:pt x="8540" y="13381"/>
                </a:cubicBezTo>
                <a:cubicBezTo>
                  <a:pt x="7109" y="13156"/>
                  <a:pt x="5769" y="9788"/>
                  <a:pt x="5769" y="8353"/>
                </a:cubicBezTo>
                <a:cubicBezTo>
                  <a:pt x="5769" y="5921"/>
                  <a:pt x="7622" y="5114"/>
                  <a:pt x="9176" y="4865"/>
                </a:cubicBezTo>
                <a:cubicBezTo>
                  <a:pt x="10571" y="4642"/>
                  <a:pt x="11524" y="5343"/>
                  <a:pt x="11870" y="5655"/>
                </a:cubicBezTo>
                <a:cubicBezTo>
                  <a:pt x="12529" y="6251"/>
                  <a:pt x="12830" y="7037"/>
                  <a:pt x="12587" y="7523"/>
                </a:cubicBezTo>
                <a:cubicBezTo>
                  <a:pt x="12537" y="7623"/>
                  <a:pt x="12386" y="7926"/>
                  <a:pt x="11599" y="8006"/>
                </a:cubicBezTo>
                <a:cubicBezTo>
                  <a:pt x="9536" y="8216"/>
                  <a:pt x="8553" y="9368"/>
                  <a:pt x="8496" y="10417"/>
                </a:cubicBezTo>
                <a:cubicBezTo>
                  <a:pt x="8433" y="11561"/>
                  <a:pt x="9390" y="12498"/>
                  <a:pt x="10877" y="12748"/>
                </a:cubicBezTo>
                <a:cubicBezTo>
                  <a:pt x="11035" y="12774"/>
                  <a:pt x="11202" y="12801"/>
                  <a:pt x="11375" y="12827"/>
                </a:cubicBezTo>
                <a:cubicBezTo>
                  <a:pt x="12767" y="13043"/>
                  <a:pt x="14486" y="13309"/>
                  <a:pt x="16472" y="14829"/>
                </a:cubicBezTo>
                <a:cubicBezTo>
                  <a:pt x="16613" y="14937"/>
                  <a:pt x="16838" y="14943"/>
                  <a:pt x="16985" y="14840"/>
                </a:cubicBezTo>
                <a:lnTo>
                  <a:pt x="17927" y="14182"/>
                </a:lnTo>
                <a:cubicBezTo>
                  <a:pt x="18067" y="14084"/>
                  <a:pt x="18089" y="13920"/>
                  <a:pt x="17975" y="13803"/>
                </a:cubicBezTo>
                <a:cubicBezTo>
                  <a:pt x="17482" y="13295"/>
                  <a:pt x="16296" y="11899"/>
                  <a:pt x="16591" y="10520"/>
                </a:cubicBezTo>
                <a:cubicBezTo>
                  <a:pt x="16621" y="10378"/>
                  <a:pt x="16504" y="10241"/>
                  <a:pt x="16322" y="10204"/>
                </a:cubicBezTo>
                <a:lnTo>
                  <a:pt x="15125" y="9958"/>
                </a:lnTo>
                <a:cubicBezTo>
                  <a:pt x="14916" y="9915"/>
                  <a:pt x="14703" y="10018"/>
                  <a:pt x="14663" y="10182"/>
                </a:cubicBezTo>
                <a:cubicBezTo>
                  <a:pt x="14532" y="10716"/>
                  <a:pt x="14548" y="11240"/>
                  <a:pt x="14654" y="11735"/>
                </a:cubicBezTo>
                <a:cubicBezTo>
                  <a:pt x="14681" y="11859"/>
                  <a:pt x="14522" y="11959"/>
                  <a:pt x="14370" y="11911"/>
                </a:cubicBezTo>
                <a:cubicBezTo>
                  <a:pt x="13371" y="11589"/>
                  <a:pt x="12482" y="11451"/>
                  <a:pt x="11764" y="11340"/>
                </a:cubicBezTo>
                <a:cubicBezTo>
                  <a:pt x="11603" y="11316"/>
                  <a:pt x="11447" y="11291"/>
                  <a:pt x="11300" y="11266"/>
                </a:cubicBezTo>
                <a:cubicBezTo>
                  <a:pt x="10495" y="11131"/>
                  <a:pt x="10460" y="10631"/>
                  <a:pt x="10468" y="10481"/>
                </a:cubicBezTo>
                <a:cubicBezTo>
                  <a:pt x="10489" y="10097"/>
                  <a:pt x="10867" y="9613"/>
                  <a:pt x="11859" y="9512"/>
                </a:cubicBezTo>
                <a:cubicBezTo>
                  <a:pt x="13116" y="9384"/>
                  <a:pt x="14028" y="8870"/>
                  <a:pt x="14430" y="8067"/>
                </a:cubicBezTo>
                <a:cubicBezTo>
                  <a:pt x="14940" y="7047"/>
                  <a:pt x="14526" y="5714"/>
                  <a:pt x="13373" y="4672"/>
                </a:cubicBezTo>
                <a:cubicBezTo>
                  <a:pt x="12458" y="3845"/>
                  <a:pt x="11234" y="3367"/>
                  <a:pt x="9955" y="331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1" name="Eye"/>
          <p:cNvSpPr/>
          <p:nvPr/>
        </p:nvSpPr>
        <p:spPr>
          <a:xfrm>
            <a:off x="3939938" y="3875159"/>
            <a:ext cx="1068171" cy="556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707" y="0"/>
                  <a:pt x="2918" y="3569"/>
                  <a:pt x="407" y="9790"/>
                </a:cubicBezTo>
                <a:lnTo>
                  <a:pt x="0" y="10800"/>
                </a:lnTo>
                <a:lnTo>
                  <a:pt x="407" y="11810"/>
                </a:lnTo>
                <a:cubicBezTo>
                  <a:pt x="2918" y="18032"/>
                  <a:pt x="6707" y="21600"/>
                  <a:pt x="10800" y="21600"/>
                </a:cubicBezTo>
                <a:cubicBezTo>
                  <a:pt x="14893" y="21600"/>
                  <a:pt x="18680" y="18032"/>
                  <a:pt x="21192" y="11810"/>
                </a:cubicBezTo>
                <a:lnTo>
                  <a:pt x="21600" y="10800"/>
                </a:lnTo>
                <a:lnTo>
                  <a:pt x="21192" y="9790"/>
                </a:lnTo>
                <a:cubicBezTo>
                  <a:pt x="18680" y="3569"/>
                  <a:pt x="14893" y="0"/>
                  <a:pt x="10800" y="0"/>
                </a:cubicBezTo>
                <a:close/>
                <a:moveTo>
                  <a:pt x="8667" y="3677"/>
                </a:moveTo>
                <a:cubicBezTo>
                  <a:pt x="7382" y="5094"/>
                  <a:pt x="6517" y="7753"/>
                  <a:pt x="6517" y="10800"/>
                </a:cubicBezTo>
                <a:cubicBezTo>
                  <a:pt x="6517" y="13847"/>
                  <a:pt x="7382" y="16502"/>
                  <a:pt x="8667" y="17920"/>
                </a:cubicBezTo>
                <a:cubicBezTo>
                  <a:pt x="6166" y="17019"/>
                  <a:pt x="3899" y="14543"/>
                  <a:pt x="2199" y="10800"/>
                </a:cubicBezTo>
                <a:cubicBezTo>
                  <a:pt x="3899" y="7057"/>
                  <a:pt x="6166" y="4577"/>
                  <a:pt x="8667" y="3677"/>
                </a:cubicBezTo>
                <a:close/>
                <a:moveTo>
                  <a:pt x="12931" y="3677"/>
                </a:moveTo>
                <a:cubicBezTo>
                  <a:pt x="15432" y="4577"/>
                  <a:pt x="17699" y="7057"/>
                  <a:pt x="19400" y="10800"/>
                </a:cubicBezTo>
                <a:cubicBezTo>
                  <a:pt x="17699" y="14543"/>
                  <a:pt x="15432" y="17019"/>
                  <a:pt x="12931" y="17920"/>
                </a:cubicBezTo>
                <a:cubicBezTo>
                  <a:pt x="14216" y="16502"/>
                  <a:pt x="15081" y="13847"/>
                  <a:pt x="15081" y="10800"/>
                </a:cubicBezTo>
                <a:cubicBezTo>
                  <a:pt x="15081" y="7753"/>
                  <a:pt x="14216" y="5094"/>
                  <a:pt x="12931" y="3677"/>
                </a:cubicBezTo>
                <a:close/>
                <a:moveTo>
                  <a:pt x="12219" y="6169"/>
                </a:moveTo>
                <a:cubicBezTo>
                  <a:pt x="12805" y="6169"/>
                  <a:pt x="13279" y="7078"/>
                  <a:pt x="13279" y="8201"/>
                </a:cubicBezTo>
                <a:cubicBezTo>
                  <a:pt x="13279" y="9324"/>
                  <a:pt x="12805" y="10234"/>
                  <a:pt x="12219" y="10234"/>
                </a:cubicBezTo>
                <a:cubicBezTo>
                  <a:pt x="11634" y="10234"/>
                  <a:pt x="11159" y="9324"/>
                  <a:pt x="11159" y="8201"/>
                </a:cubicBezTo>
                <a:cubicBezTo>
                  <a:pt x="11159" y="7078"/>
                  <a:pt x="11634" y="6169"/>
                  <a:pt x="12219" y="6169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2" name="Pencil"/>
          <p:cNvSpPr/>
          <p:nvPr/>
        </p:nvSpPr>
        <p:spPr>
          <a:xfrm>
            <a:off x="4844016" y="4533792"/>
            <a:ext cx="164389" cy="17219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320" y="0"/>
                </a:moveTo>
                <a:cubicBezTo>
                  <a:pt x="2381" y="0"/>
                  <a:pt x="0" y="227"/>
                  <a:pt x="0" y="508"/>
                </a:cubicBezTo>
                <a:lnTo>
                  <a:pt x="0" y="1391"/>
                </a:lnTo>
                <a:lnTo>
                  <a:pt x="21600" y="1391"/>
                </a:lnTo>
                <a:lnTo>
                  <a:pt x="21600" y="508"/>
                </a:lnTo>
                <a:cubicBezTo>
                  <a:pt x="21600" y="227"/>
                  <a:pt x="19201" y="0"/>
                  <a:pt x="16262" y="0"/>
                </a:cubicBezTo>
                <a:lnTo>
                  <a:pt x="5320" y="0"/>
                </a:lnTo>
                <a:close/>
                <a:moveTo>
                  <a:pt x="0" y="1715"/>
                </a:moveTo>
                <a:lnTo>
                  <a:pt x="0" y="4104"/>
                </a:lnTo>
                <a:lnTo>
                  <a:pt x="21600" y="4104"/>
                </a:lnTo>
                <a:lnTo>
                  <a:pt x="21600" y="1715"/>
                </a:lnTo>
                <a:lnTo>
                  <a:pt x="0" y="1715"/>
                </a:lnTo>
                <a:close/>
                <a:moveTo>
                  <a:pt x="0" y="4428"/>
                </a:moveTo>
                <a:lnTo>
                  <a:pt x="0" y="16996"/>
                </a:lnTo>
                <a:cubicBezTo>
                  <a:pt x="715" y="16978"/>
                  <a:pt x="1487" y="16968"/>
                  <a:pt x="2298" y="16968"/>
                </a:cubicBezTo>
                <a:cubicBezTo>
                  <a:pt x="3854" y="16968"/>
                  <a:pt x="5364" y="17008"/>
                  <a:pt x="6558" y="17079"/>
                </a:cubicBezTo>
                <a:cubicBezTo>
                  <a:pt x="7751" y="17008"/>
                  <a:pt x="9243" y="16968"/>
                  <a:pt x="10800" y="16968"/>
                </a:cubicBezTo>
                <a:cubicBezTo>
                  <a:pt x="12357" y="16968"/>
                  <a:pt x="13849" y="17008"/>
                  <a:pt x="15042" y="17079"/>
                </a:cubicBezTo>
                <a:cubicBezTo>
                  <a:pt x="16235" y="17008"/>
                  <a:pt x="17746" y="16968"/>
                  <a:pt x="19302" y="16968"/>
                </a:cubicBezTo>
                <a:cubicBezTo>
                  <a:pt x="20113" y="16968"/>
                  <a:pt x="20884" y="16978"/>
                  <a:pt x="21600" y="16996"/>
                </a:cubicBezTo>
                <a:lnTo>
                  <a:pt x="21600" y="4428"/>
                </a:lnTo>
                <a:lnTo>
                  <a:pt x="0" y="4428"/>
                </a:lnTo>
                <a:close/>
                <a:moveTo>
                  <a:pt x="2298" y="17292"/>
                </a:moveTo>
                <a:cubicBezTo>
                  <a:pt x="1561" y="17292"/>
                  <a:pt x="907" y="17305"/>
                  <a:pt x="371" y="17327"/>
                </a:cubicBezTo>
                <a:lnTo>
                  <a:pt x="5409" y="19388"/>
                </a:lnTo>
                <a:lnTo>
                  <a:pt x="6116" y="19678"/>
                </a:lnTo>
                <a:lnTo>
                  <a:pt x="15484" y="19678"/>
                </a:lnTo>
                <a:lnTo>
                  <a:pt x="16191" y="19388"/>
                </a:lnTo>
                <a:lnTo>
                  <a:pt x="21229" y="17327"/>
                </a:lnTo>
                <a:cubicBezTo>
                  <a:pt x="20693" y="17305"/>
                  <a:pt x="20038" y="17292"/>
                  <a:pt x="19302" y="17292"/>
                </a:cubicBezTo>
                <a:cubicBezTo>
                  <a:pt x="18082" y="17292"/>
                  <a:pt x="16931" y="17331"/>
                  <a:pt x="16297" y="17396"/>
                </a:cubicBezTo>
                <a:lnTo>
                  <a:pt x="15042" y="17525"/>
                </a:lnTo>
                <a:lnTo>
                  <a:pt x="13805" y="17396"/>
                </a:lnTo>
                <a:cubicBezTo>
                  <a:pt x="13170" y="17331"/>
                  <a:pt x="12020" y="17292"/>
                  <a:pt x="10800" y="17292"/>
                </a:cubicBezTo>
                <a:cubicBezTo>
                  <a:pt x="9580" y="17292"/>
                  <a:pt x="8429" y="17331"/>
                  <a:pt x="7795" y="17396"/>
                </a:cubicBezTo>
                <a:lnTo>
                  <a:pt x="6558" y="17525"/>
                </a:lnTo>
                <a:lnTo>
                  <a:pt x="5303" y="17396"/>
                </a:lnTo>
                <a:cubicBezTo>
                  <a:pt x="4668" y="17331"/>
                  <a:pt x="3517" y="17292"/>
                  <a:pt x="2298" y="17292"/>
                </a:cubicBezTo>
                <a:close/>
                <a:moveTo>
                  <a:pt x="6894" y="20002"/>
                </a:moveTo>
                <a:lnTo>
                  <a:pt x="10800" y="21600"/>
                </a:lnTo>
                <a:lnTo>
                  <a:pt x="14706" y="20002"/>
                </a:lnTo>
                <a:lnTo>
                  <a:pt x="6894" y="20002"/>
                </a:lnTo>
                <a:close/>
              </a:path>
            </a:pathLst>
          </a:custGeom>
          <a:gradFill>
            <a:gsLst>
              <a:gs pos="0">
                <a:schemeClr val="accent2">
                  <a:satOff val="-39491"/>
                  <a:lumOff val="-7538"/>
                </a:schemeClr>
              </a:gs>
              <a:gs pos="100000">
                <a:schemeClr val="accent2">
                  <a:hueOff val="1392163"/>
                  <a:satOff val="-19360"/>
                  <a:lumOff val="-32467"/>
                </a:schemeClr>
              </a:gs>
            </a:gsLst>
            <a:lin ang="5400000"/>
          </a:gra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3" name="Book"/>
          <p:cNvSpPr/>
          <p:nvPr/>
        </p:nvSpPr>
        <p:spPr>
          <a:xfrm>
            <a:off x="5357095" y="4667582"/>
            <a:ext cx="1238854" cy="10056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8703"/>
                </a:lnTo>
                <a:lnTo>
                  <a:pt x="0" y="17407"/>
                </a:lnTo>
                <a:cubicBezTo>
                  <a:pt x="7892" y="17407"/>
                  <a:pt x="10521" y="21600"/>
                  <a:pt x="10521" y="21600"/>
                </a:cubicBezTo>
                <a:lnTo>
                  <a:pt x="10521" y="13417"/>
                </a:lnTo>
                <a:lnTo>
                  <a:pt x="10521" y="5233"/>
                </a:lnTo>
                <a:cubicBezTo>
                  <a:pt x="10521" y="5233"/>
                  <a:pt x="7892" y="0"/>
                  <a:pt x="0" y="0"/>
                </a:cubicBezTo>
                <a:close/>
                <a:moveTo>
                  <a:pt x="21600" y="0"/>
                </a:moveTo>
                <a:cubicBezTo>
                  <a:pt x="13708" y="0"/>
                  <a:pt x="11079" y="5233"/>
                  <a:pt x="11079" y="5233"/>
                </a:cubicBezTo>
                <a:lnTo>
                  <a:pt x="11079" y="13417"/>
                </a:lnTo>
                <a:lnTo>
                  <a:pt x="11079" y="21600"/>
                </a:lnTo>
                <a:cubicBezTo>
                  <a:pt x="11079" y="21600"/>
                  <a:pt x="13708" y="17407"/>
                  <a:pt x="21600" y="17407"/>
                </a:cubicBezTo>
                <a:lnTo>
                  <a:pt x="21600" y="8703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4" name="Radio"/>
          <p:cNvSpPr/>
          <p:nvPr/>
        </p:nvSpPr>
        <p:spPr>
          <a:xfrm>
            <a:off x="5601429" y="2688627"/>
            <a:ext cx="1299679" cy="9650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2" y="0"/>
                </a:moveTo>
                <a:lnTo>
                  <a:pt x="1741" y="850"/>
                </a:lnTo>
                <a:lnTo>
                  <a:pt x="3068" y="1166"/>
                </a:lnTo>
                <a:lnTo>
                  <a:pt x="3091" y="991"/>
                </a:lnTo>
                <a:lnTo>
                  <a:pt x="9557" y="2526"/>
                </a:lnTo>
                <a:lnTo>
                  <a:pt x="9534" y="2703"/>
                </a:lnTo>
                <a:lnTo>
                  <a:pt x="18559" y="4845"/>
                </a:lnTo>
                <a:lnTo>
                  <a:pt x="682" y="4845"/>
                </a:lnTo>
                <a:cubicBezTo>
                  <a:pt x="306" y="4845"/>
                  <a:pt x="0" y="5257"/>
                  <a:pt x="0" y="5764"/>
                </a:cubicBezTo>
                <a:lnTo>
                  <a:pt x="0" y="20684"/>
                </a:lnTo>
                <a:cubicBezTo>
                  <a:pt x="0" y="21191"/>
                  <a:pt x="306" y="21600"/>
                  <a:pt x="682" y="21600"/>
                </a:cubicBezTo>
                <a:lnTo>
                  <a:pt x="20918" y="21600"/>
                </a:lnTo>
                <a:cubicBezTo>
                  <a:pt x="21294" y="21600"/>
                  <a:pt x="21600" y="21191"/>
                  <a:pt x="21600" y="20684"/>
                </a:cubicBezTo>
                <a:lnTo>
                  <a:pt x="21600" y="5764"/>
                </a:lnTo>
                <a:cubicBezTo>
                  <a:pt x="21600" y="5257"/>
                  <a:pt x="21294" y="4845"/>
                  <a:pt x="20918" y="4845"/>
                </a:cubicBezTo>
                <a:lnTo>
                  <a:pt x="19723" y="4845"/>
                </a:lnTo>
                <a:lnTo>
                  <a:pt x="19800" y="4261"/>
                </a:lnTo>
                <a:lnTo>
                  <a:pt x="9645" y="1851"/>
                </a:lnTo>
                <a:lnTo>
                  <a:pt x="9623" y="2026"/>
                </a:lnTo>
                <a:lnTo>
                  <a:pt x="3157" y="491"/>
                </a:lnTo>
                <a:lnTo>
                  <a:pt x="3179" y="316"/>
                </a:lnTo>
                <a:lnTo>
                  <a:pt x="1852" y="0"/>
                </a:lnTo>
                <a:close/>
                <a:moveTo>
                  <a:pt x="6640" y="6523"/>
                </a:moveTo>
                <a:cubicBezTo>
                  <a:pt x="6861" y="6523"/>
                  <a:pt x="7042" y="6769"/>
                  <a:pt x="7042" y="7067"/>
                </a:cubicBezTo>
                <a:cubicBezTo>
                  <a:pt x="7042" y="7364"/>
                  <a:pt x="6862" y="7608"/>
                  <a:pt x="6638" y="7608"/>
                </a:cubicBezTo>
                <a:cubicBezTo>
                  <a:pt x="6417" y="7608"/>
                  <a:pt x="6238" y="7364"/>
                  <a:pt x="6238" y="7067"/>
                </a:cubicBezTo>
                <a:cubicBezTo>
                  <a:pt x="6238" y="6766"/>
                  <a:pt x="6417" y="6523"/>
                  <a:pt x="6640" y="6523"/>
                </a:cubicBezTo>
                <a:close/>
                <a:moveTo>
                  <a:pt x="16571" y="6582"/>
                </a:moveTo>
                <a:cubicBezTo>
                  <a:pt x="18510" y="6582"/>
                  <a:pt x="20082" y="8699"/>
                  <a:pt x="20082" y="11312"/>
                </a:cubicBezTo>
                <a:cubicBezTo>
                  <a:pt x="20082" y="13924"/>
                  <a:pt x="18510" y="16043"/>
                  <a:pt x="16571" y="16043"/>
                </a:cubicBezTo>
                <a:cubicBezTo>
                  <a:pt x="14631" y="16043"/>
                  <a:pt x="13057" y="13924"/>
                  <a:pt x="13057" y="11312"/>
                </a:cubicBezTo>
                <a:cubicBezTo>
                  <a:pt x="13057" y="8699"/>
                  <a:pt x="14631" y="6582"/>
                  <a:pt x="16571" y="6582"/>
                </a:cubicBezTo>
                <a:close/>
                <a:moveTo>
                  <a:pt x="5283" y="6819"/>
                </a:moveTo>
                <a:cubicBezTo>
                  <a:pt x="5439" y="6837"/>
                  <a:pt x="5579" y="6979"/>
                  <a:pt x="5630" y="7194"/>
                </a:cubicBezTo>
                <a:cubicBezTo>
                  <a:pt x="5699" y="7478"/>
                  <a:pt x="5582" y="7779"/>
                  <a:pt x="5370" y="7871"/>
                </a:cubicBezTo>
                <a:cubicBezTo>
                  <a:pt x="5330" y="7890"/>
                  <a:pt x="5289" y="7899"/>
                  <a:pt x="5249" y="7899"/>
                </a:cubicBezTo>
                <a:cubicBezTo>
                  <a:pt x="5078" y="7899"/>
                  <a:pt x="4920" y="7753"/>
                  <a:pt x="4864" y="7526"/>
                </a:cubicBezTo>
                <a:cubicBezTo>
                  <a:pt x="4796" y="7239"/>
                  <a:pt x="4913" y="6936"/>
                  <a:pt x="5124" y="6844"/>
                </a:cubicBezTo>
                <a:cubicBezTo>
                  <a:pt x="5177" y="6821"/>
                  <a:pt x="5231" y="6813"/>
                  <a:pt x="5283" y="6819"/>
                </a:cubicBezTo>
                <a:close/>
                <a:moveTo>
                  <a:pt x="7996" y="6821"/>
                </a:moveTo>
                <a:cubicBezTo>
                  <a:pt x="8048" y="6815"/>
                  <a:pt x="8102" y="6823"/>
                  <a:pt x="8154" y="6846"/>
                </a:cubicBezTo>
                <a:cubicBezTo>
                  <a:pt x="8366" y="6938"/>
                  <a:pt x="8481" y="7244"/>
                  <a:pt x="8413" y="7528"/>
                </a:cubicBezTo>
                <a:cubicBezTo>
                  <a:pt x="8356" y="7758"/>
                  <a:pt x="8200" y="7903"/>
                  <a:pt x="8031" y="7903"/>
                </a:cubicBezTo>
                <a:cubicBezTo>
                  <a:pt x="7989" y="7903"/>
                  <a:pt x="7946" y="7895"/>
                  <a:pt x="7906" y="7878"/>
                </a:cubicBezTo>
                <a:cubicBezTo>
                  <a:pt x="7693" y="7784"/>
                  <a:pt x="7580" y="7480"/>
                  <a:pt x="7648" y="7196"/>
                </a:cubicBezTo>
                <a:cubicBezTo>
                  <a:pt x="7701" y="6981"/>
                  <a:pt x="7840" y="6839"/>
                  <a:pt x="7996" y="6821"/>
                </a:cubicBezTo>
                <a:close/>
                <a:moveTo>
                  <a:pt x="4055" y="7683"/>
                </a:moveTo>
                <a:cubicBezTo>
                  <a:pt x="4157" y="7704"/>
                  <a:pt x="4252" y="7778"/>
                  <a:pt x="4317" y="7899"/>
                </a:cubicBezTo>
                <a:cubicBezTo>
                  <a:pt x="4448" y="8143"/>
                  <a:pt x="4408" y="8482"/>
                  <a:pt x="4229" y="8658"/>
                </a:cubicBezTo>
                <a:cubicBezTo>
                  <a:pt x="4157" y="8726"/>
                  <a:pt x="4074" y="8761"/>
                  <a:pt x="3991" y="8761"/>
                </a:cubicBezTo>
                <a:cubicBezTo>
                  <a:pt x="3868" y="8761"/>
                  <a:pt x="3744" y="8682"/>
                  <a:pt x="3665" y="8535"/>
                </a:cubicBezTo>
                <a:cubicBezTo>
                  <a:pt x="3535" y="8294"/>
                  <a:pt x="3575" y="7957"/>
                  <a:pt x="3756" y="7781"/>
                </a:cubicBezTo>
                <a:cubicBezTo>
                  <a:pt x="3846" y="7693"/>
                  <a:pt x="3954" y="7661"/>
                  <a:pt x="4055" y="7683"/>
                </a:cubicBezTo>
                <a:close/>
                <a:moveTo>
                  <a:pt x="9223" y="7690"/>
                </a:moveTo>
                <a:cubicBezTo>
                  <a:pt x="9325" y="7669"/>
                  <a:pt x="9431" y="7702"/>
                  <a:pt x="9520" y="7790"/>
                </a:cubicBezTo>
                <a:cubicBezTo>
                  <a:pt x="9699" y="7966"/>
                  <a:pt x="9741" y="8303"/>
                  <a:pt x="9610" y="8545"/>
                </a:cubicBezTo>
                <a:cubicBezTo>
                  <a:pt x="9531" y="8691"/>
                  <a:pt x="9409" y="8765"/>
                  <a:pt x="9284" y="8765"/>
                </a:cubicBezTo>
                <a:cubicBezTo>
                  <a:pt x="9201" y="8765"/>
                  <a:pt x="9118" y="8733"/>
                  <a:pt x="9046" y="8663"/>
                </a:cubicBezTo>
                <a:cubicBezTo>
                  <a:pt x="8867" y="8487"/>
                  <a:pt x="8829" y="8149"/>
                  <a:pt x="8960" y="7906"/>
                </a:cubicBezTo>
                <a:cubicBezTo>
                  <a:pt x="9025" y="7785"/>
                  <a:pt x="9122" y="7711"/>
                  <a:pt x="9223" y="7690"/>
                </a:cubicBezTo>
                <a:close/>
                <a:moveTo>
                  <a:pt x="6628" y="8399"/>
                </a:moveTo>
                <a:cubicBezTo>
                  <a:pt x="6852" y="8399"/>
                  <a:pt x="7030" y="8639"/>
                  <a:pt x="7030" y="8940"/>
                </a:cubicBezTo>
                <a:cubicBezTo>
                  <a:pt x="7032" y="9238"/>
                  <a:pt x="6851" y="9481"/>
                  <a:pt x="6630" y="9481"/>
                </a:cubicBezTo>
                <a:cubicBezTo>
                  <a:pt x="6407" y="9481"/>
                  <a:pt x="6228" y="9240"/>
                  <a:pt x="6226" y="8942"/>
                </a:cubicBezTo>
                <a:cubicBezTo>
                  <a:pt x="6226" y="8642"/>
                  <a:pt x="6405" y="8402"/>
                  <a:pt x="6628" y="8399"/>
                </a:cubicBezTo>
                <a:close/>
                <a:moveTo>
                  <a:pt x="7997" y="8811"/>
                </a:moveTo>
                <a:cubicBezTo>
                  <a:pt x="8050" y="8814"/>
                  <a:pt x="8101" y="8830"/>
                  <a:pt x="8151" y="8863"/>
                </a:cubicBezTo>
                <a:cubicBezTo>
                  <a:pt x="8352" y="8993"/>
                  <a:pt x="8437" y="9315"/>
                  <a:pt x="8340" y="9586"/>
                </a:cubicBezTo>
                <a:cubicBezTo>
                  <a:pt x="8270" y="9778"/>
                  <a:pt x="8128" y="9893"/>
                  <a:pt x="7977" y="9893"/>
                </a:cubicBezTo>
                <a:cubicBezTo>
                  <a:pt x="7919" y="9893"/>
                  <a:pt x="7860" y="9876"/>
                  <a:pt x="7803" y="9838"/>
                </a:cubicBezTo>
                <a:cubicBezTo>
                  <a:pt x="7602" y="9708"/>
                  <a:pt x="7518" y="9386"/>
                  <a:pt x="7614" y="9115"/>
                </a:cubicBezTo>
                <a:cubicBezTo>
                  <a:pt x="7687" y="8914"/>
                  <a:pt x="7841" y="8800"/>
                  <a:pt x="7997" y="8811"/>
                </a:cubicBezTo>
                <a:close/>
                <a:moveTo>
                  <a:pt x="5259" y="8817"/>
                </a:moveTo>
                <a:cubicBezTo>
                  <a:pt x="5416" y="8806"/>
                  <a:pt x="5568" y="8921"/>
                  <a:pt x="5642" y="9122"/>
                </a:cubicBezTo>
                <a:cubicBezTo>
                  <a:pt x="5739" y="9393"/>
                  <a:pt x="5656" y="9715"/>
                  <a:pt x="5455" y="9847"/>
                </a:cubicBezTo>
                <a:cubicBezTo>
                  <a:pt x="5399" y="9883"/>
                  <a:pt x="5339" y="9900"/>
                  <a:pt x="5281" y="9900"/>
                </a:cubicBezTo>
                <a:cubicBezTo>
                  <a:pt x="5132" y="9900"/>
                  <a:pt x="4986" y="9787"/>
                  <a:pt x="4918" y="9595"/>
                </a:cubicBezTo>
                <a:cubicBezTo>
                  <a:pt x="4822" y="9327"/>
                  <a:pt x="4905" y="9002"/>
                  <a:pt x="5104" y="8872"/>
                </a:cubicBezTo>
                <a:cubicBezTo>
                  <a:pt x="5154" y="8839"/>
                  <a:pt x="5207" y="8821"/>
                  <a:pt x="5259" y="8817"/>
                </a:cubicBezTo>
                <a:close/>
                <a:moveTo>
                  <a:pt x="2933" y="9022"/>
                </a:moveTo>
                <a:cubicBezTo>
                  <a:pt x="3034" y="9001"/>
                  <a:pt x="3142" y="9034"/>
                  <a:pt x="3231" y="9122"/>
                </a:cubicBezTo>
                <a:cubicBezTo>
                  <a:pt x="3410" y="9298"/>
                  <a:pt x="3452" y="9636"/>
                  <a:pt x="3321" y="9877"/>
                </a:cubicBezTo>
                <a:cubicBezTo>
                  <a:pt x="3242" y="10023"/>
                  <a:pt x="3120" y="10097"/>
                  <a:pt x="2995" y="10097"/>
                </a:cubicBezTo>
                <a:cubicBezTo>
                  <a:pt x="2913" y="10097"/>
                  <a:pt x="2829" y="10065"/>
                  <a:pt x="2757" y="9995"/>
                </a:cubicBezTo>
                <a:cubicBezTo>
                  <a:pt x="2578" y="9819"/>
                  <a:pt x="2538" y="9482"/>
                  <a:pt x="2671" y="9238"/>
                </a:cubicBezTo>
                <a:cubicBezTo>
                  <a:pt x="2736" y="9118"/>
                  <a:pt x="2831" y="9043"/>
                  <a:pt x="2933" y="9022"/>
                </a:cubicBezTo>
                <a:close/>
                <a:moveTo>
                  <a:pt x="10342" y="9033"/>
                </a:moveTo>
                <a:cubicBezTo>
                  <a:pt x="10444" y="9055"/>
                  <a:pt x="10539" y="9127"/>
                  <a:pt x="10604" y="9247"/>
                </a:cubicBezTo>
                <a:cubicBezTo>
                  <a:pt x="10735" y="9488"/>
                  <a:pt x="10695" y="9830"/>
                  <a:pt x="10516" y="10006"/>
                </a:cubicBezTo>
                <a:cubicBezTo>
                  <a:pt x="10444" y="10074"/>
                  <a:pt x="10362" y="10109"/>
                  <a:pt x="10282" y="10109"/>
                </a:cubicBezTo>
                <a:cubicBezTo>
                  <a:pt x="10157" y="10109"/>
                  <a:pt x="10035" y="10032"/>
                  <a:pt x="9954" y="9888"/>
                </a:cubicBezTo>
                <a:cubicBezTo>
                  <a:pt x="9826" y="9644"/>
                  <a:pt x="9863" y="9305"/>
                  <a:pt x="10044" y="9129"/>
                </a:cubicBezTo>
                <a:cubicBezTo>
                  <a:pt x="10133" y="9041"/>
                  <a:pt x="10241" y="9012"/>
                  <a:pt x="10342" y="9033"/>
                </a:cubicBezTo>
                <a:close/>
                <a:moveTo>
                  <a:pt x="9105" y="9972"/>
                </a:moveTo>
                <a:cubicBezTo>
                  <a:pt x="9207" y="9988"/>
                  <a:pt x="9306" y="10056"/>
                  <a:pt x="9377" y="10172"/>
                </a:cubicBezTo>
                <a:cubicBezTo>
                  <a:pt x="9516" y="10405"/>
                  <a:pt x="9487" y="10745"/>
                  <a:pt x="9314" y="10932"/>
                </a:cubicBezTo>
                <a:cubicBezTo>
                  <a:pt x="9240" y="11013"/>
                  <a:pt x="9151" y="11052"/>
                  <a:pt x="9063" y="11052"/>
                </a:cubicBezTo>
                <a:cubicBezTo>
                  <a:pt x="8944" y="11052"/>
                  <a:pt x="8827" y="10985"/>
                  <a:pt x="8749" y="10852"/>
                </a:cubicBezTo>
                <a:cubicBezTo>
                  <a:pt x="8608" y="10617"/>
                  <a:pt x="8637" y="10278"/>
                  <a:pt x="8810" y="10088"/>
                </a:cubicBezTo>
                <a:cubicBezTo>
                  <a:pt x="8896" y="9995"/>
                  <a:pt x="9002" y="9957"/>
                  <a:pt x="9105" y="9972"/>
                </a:cubicBezTo>
                <a:close/>
                <a:moveTo>
                  <a:pt x="4155" y="9986"/>
                </a:moveTo>
                <a:cubicBezTo>
                  <a:pt x="4257" y="9971"/>
                  <a:pt x="4364" y="10008"/>
                  <a:pt x="4450" y="10102"/>
                </a:cubicBezTo>
                <a:cubicBezTo>
                  <a:pt x="4625" y="10286"/>
                  <a:pt x="4653" y="10626"/>
                  <a:pt x="4514" y="10861"/>
                </a:cubicBezTo>
                <a:cubicBezTo>
                  <a:pt x="4436" y="10994"/>
                  <a:pt x="4317" y="11066"/>
                  <a:pt x="4200" y="11066"/>
                </a:cubicBezTo>
                <a:cubicBezTo>
                  <a:pt x="4112" y="11066"/>
                  <a:pt x="4023" y="11027"/>
                  <a:pt x="3949" y="10946"/>
                </a:cubicBezTo>
                <a:cubicBezTo>
                  <a:pt x="3776" y="10761"/>
                  <a:pt x="3746" y="10422"/>
                  <a:pt x="3885" y="10186"/>
                </a:cubicBezTo>
                <a:cubicBezTo>
                  <a:pt x="3954" y="10070"/>
                  <a:pt x="4053" y="10001"/>
                  <a:pt x="4155" y="9986"/>
                </a:cubicBezTo>
                <a:close/>
                <a:moveTo>
                  <a:pt x="6628" y="10275"/>
                </a:moveTo>
                <a:cubicBezTo>
                  <a:pt x="6852" y="10272"/>
                  <a:pt x="7032" y="10516"/>
                  <a:pt x="7032" y="10814"/>
                </a:cubicBezTo>
                <a:cubicBezTo>
                  <a:pt x="7032" y="11114"/>
                  <a:pt x="6853" y="11357"/>
                  <a:pt x="6630" y="11357"/>
                </a:cubicBezTo>
                <a:cubicBezTo>
                  <a:pt x="6409" y="11357"/>
                  <a:pt x="6228" y="11117"/>
                  <a:pt x="6228" y="10816"/>
                </a:cubicBezTo>
                <a:cubicBezTo>
                  <a:pt x="6228" y="10518"/>
                  <a:pt x="6407" y="10275"/>
                  <a:pt x="6628" y="10275"/>
                </a:cubicBezTo>
                <a:close/>
                <a:moveTo>
                  <a:pt x="2320" y="10707"/>
                </a:moveTo>
                <a:cubicBezTo>
                  <a:pt x="2372" y="10701"/>
                  <a:pt x="2426" y="10708"/>
                  <a:pt x="2478" y="10732"/>
                </a:cubicBezTo>
                <a:cubicBezTo>
                  <a:pt x="2689" y="10824"/>
                  <a:pt x="2803" y="11130"/>
                  <a:pt x="2735" y="11414"/>
                </a:cubicBezTo>
                <a:cubicBezTo>
                  <a:pt x="2679" y="11641"/>
                  <a:pt x="2522" y="11789"/>
                  <a:pt x="2353" y="11789"/>
                </a:cubicBezTo>
                <a:cubicBezTo>
                  <a:pt x="2311" y="11789"/>
                  <a:pt x="2269" y="11781"/>
                  <a:pt x="2229" y="11762"/>
                </a:cubicBezTo>
                <a:cubicBezTo>
                  <a:pt x="2017" y="11670"/>
                  <a:pt x="1900" y="11364"/>
                  <a:pt x="1970" y="11080"/>
                </a:cubicBezTo>
                <a:cubicBezTo>
                  <a:pt x="2021" y="10866"/>
                  <a:pt x="2164" y="10724"/>
                  <a:pt x="2320" y="10707"/>
                </a:cubicBezTo>
                <a:close/>
                <a:moveTo>
                  <a:pt x="10955" y="10718"/>
                </a:moveTo>
                <a:cubicBezTo>
                  <a:pt x="11111" y="10736"/>
                  <a:pt x="11252" y="10875"/>
                  <a:pt x="11303" y="11089"/>
                </a:cubicBezTo>
                <a:cubicBezTo>
                  <a:pt x="11372" y="11373"/>
                  <a:pt x="11254" y="11679"/>
                  <a:pt x="11043" y="11771"/>
                </a:cubicBezTo>
                <a:cubicBezTo>
                  <a:pt x="11003" y="11790"/>
                  <a:pt x="10960" y="11798"/>
                  <a:pt x="10918" y="11798"/>
                </a:cubicBezTo>
                <a:cubicBezTo>
                  <a:pt x="10749" y="11798"/>
                  <a:pt x="10593" y="11653"/>
                  <a:pt x="10537" y="11425"/>
                </a:cubicBezTo>
                <a:cubicBezTo>
                  <a:pt x="10468" y="11138"/>
                  <a:pt x="10585" y="10835"/>
                  <a:pt x="10797" y="10743"/>
                </a:cubicBezTo>
                <a:cubicBezTo>
                  <a:pt x="10849" y="10719"/>
                  <a:pt x="10903" y="10712"/>
                  <a:pt x="10955" y="10718"/>
                </a:cubicBezTo>
                <a:close/>
                <a:moveTo>
                  <a:pt x="7844" y="10948"/>
                </a:moveTo>
                <a:cubicBezTo>
                  <a:pt x="7947" y="10947"/>
                  <a:pt x="8050" y="10998"/>
                  <a:pt x="8129" y="11102"/>
                </a:cubicBezTo>
                <a:cubicBezTo>
                  <a:pt x="8286" y="11314"/>
                  <a:pt x="8287" y="11657"/>
                  <a:pt x="8133" y="11869"/>
                </a:cubicBezTo>
                <a:cubicBezTo>
                  <a:pt x="8052" y="11977"/>
                  <a:pt x="7948" y="12030"/>
                  <a:pt x="7845" y="12030"/>
                </a:cubicBezTo>
                <a:cubicBezTo>
                  <a:pt x="7743" y="12030"/>
                  <a:pt x="7642" y="11977"/>
                  <a:pt x="7564" y="11871"/>
                </a:cubicBezTo>
                <a:cubicBezTo>
                  <a:pt x="7405" y="11660"/>
                  <a:pt x="7403" y="11319"/>
                  <a:pt x="7560" y="11105"/>
                </a:cubicBezTo>
                <a:cubicBezTo>
                  <a:pt x="7639" y="10999"/>
                  <a:pt x="7741" y="10948"/>
                  <a:pt x="7844" y="10948"/>
                </a:cubicBezTo>
                <a:close/>
                <a:moveTo>
                  <a:pt x="5416" y="10957"/>
                </a:moveTo>
                <a:cubicBezTo>
                  <a:pt x="5519" y="10957"/>
                  <a:pt x="5623" y="11008"/>
                  <a:pt x="5701" y="11114"/>
                </a:cubicBezTo>
                <a:cubicBezTo>
                  <a:pt x="5858" y="11325"/>
                  <a:pt x="5860" y="11669"/>
                  <a:pt x="5703" y="11880"/>
                </a:cubicBezTo>
                <a:cubicBezTo>
                  <a:pt x="5623" y="11986"/>
                  <a:pt x="5520" y="12039"/>
                  <a:pt x="5418" y="12039"/>
                </a:cubicBezTo>
                <a:cubicBezTo>
                  <a:pt x="5315" y="12039"/>
                  <a:pt x="5213" y="11985"/>
                  <a:pt x="5134" y="11882"/>
                </a:cubicBezTo>
                <a:cubicBezTo>
                  <a:pt x="4975" y="11671"/>
                  <a:pt x="4976" y="11327"/>
                  <a:pt x="5132" y="11116"/>
                </a:cubicBezTo>
                <a:cubicBezTo>
                  <a:pt x="5211" y="11009"/>
                  <a:pt x="5313" y="10957"/>
                  <a:pt x="5416" y="10957"/>
                </a:cubicBezTo>
                <a:close/>
                <a:moveTo>
                  <a:pt x="9735" y="11653"/>
                </a:moveTo>
                <a:cubicBezTo>
                  <a:pt x="9889" y="11689"/>
                  <a:pt x="10019" y="11847"/>
                  <a:pt x="10057" y="12064"/>
                </a:cubicBezTo>
                <a:cubicBezTo>
                  <a:pt x="10107" y="12357"/>
                  <a:pt x="9973" y="12647"/>
                  <a:pt x="9758" y="12714"/>
                </a:cubicBezTo>
                <a:cubicBezTo>
                  <a:pt x="9726" y="12725"/>
                  <a:pt x="9696" y="12728"/>
                  <a:pt x="9665" y="12728"/>
                </a:cubicBezTo>
                <a:cubicBezTo>
                  <a:pt x="9482" y="12728"/>
                  <a:pt x="9318" y="12559"/>
                  <a:pt x="9275" y="12307"/>
                </a:cubicBezTo>
                <a:cubicBezTo>
                  <a:pt x="9225" y="12018"/>
                  <a:pt x="9361" y="11725"/>
                  <a:pt x="9576" y="11657"/>
                </a:cubicBezTo>
                <a:cubicBezTo>
                  <a:pt x="9630" y="11640"/>
                  <a:pt x="9683" y="11640"/>
                  <a:pt x="9735" y="11653"/>
                </a:cubicBezTo>
                <a:close/>
                <a:moveTo>
                  <a:pt x="3529" y="11671"/>
                </a:moveTo>
                <a:cubicBezTo>
                  <a:pt x="3580" y="11658"/>
                  <a:pt x="3635" y="11659"/>
                  <a:pt x="3689" y="11675"/>
                </a:cubicBezTo>
                <a:cubicBezTo>
                  <a:pt x="3906" y="11743"/>
                  <a:pt x="4041" y="12031"/>
                  <a:pt x="3991" y="12321"/>
                </a:cubicBezTo>
                <a:cubicBezTo>
                  <a:pt x="3949" y="12573"/>
                  <a:pt x="3784" y="12744"/>
                  <a:pt x="3599" y="12744"/>
                </a:cubicBezTo>
                <a:cubicBezTo>
                  <a:pt x="3571" y="12744"/>
                  <a:pt x="3542" y="12741"/>
                  <a:pt x="3512" y="12730"/>
                </a:cubicBezTo>
                <a:cubicBezTo>
                  <a:pt x="3295" y="12665"/>
                  <a:pt x="3159" y="12375"/>
                  <a:pt x="3208" y="12082"/>
                </a:cubicBezTo>
                <a:cubicBezTo>
                  <a:pt x="3244" y="11863"/>
                  <a:pt x="3374" y="11708"/>
                  <a:pt x="3529" y="11671"/>
                </a:cubicBezTo>
                <a:close/>
                <a:moveTo>
                  <a:pt x="2132" y="12576"/>
                </a:moveTo>
                <a:cubicBezTo>
                  <a:pt x="2353" y="12579"/>
                  <a:pt x="2534" y="12821"/>
                  <a:pt x="2532" y="13121"/>
                </a:cubicBezTo>
                <a:cubicBezTo>
                  <a:pt x="2532" y="13419"/>
                  <a:pt x="2354" y="13660"/>
                  <a:pt x="2131" y="13660"/>
                </a:cubicBezTo>
                <a:cubicBezTo>
                  <a:pt x="1909" y="13660"/>
                  <a:pt x="1729" y="13415"/>
                  <a:pt x="1730" y="13117"/>
                </a:cubicBezTo>
                <a:cubicBezTo>
                  <a:pt x="1730" y="12816"/>
                  <a:pt x="1909" y="12576"/>
                  <a:pt x="2132" y="12576"/>
                </a:cubicBezTo>
                <a:close/>
                <a:moveTo>
                  <a:pt x="8354" y="12578"/>
                </a:moveTo>
                <a:cubicBezTo>
                  <a:pt x="8575" y="12578"/>
                  <a:pt x="8755" y="12819"/>
                  <a:pt x="8755" y="13117"/>
                </a:cubicBezTo>
                <a:cubicBezTo>
                  <a:pt x="8757" y="13418"/>
                  <a:pt x="8579" y="13663"/>
                  <a:pt x="8355" y="13663"/>
                </a:cubicBezTo>
                <a:cubicBezTo>
                  <a:pt x="8355" y="13663"/>
                  <a:pt x="8356" y="13663"/>
                  <a:pt x="8354" y="13663"/>
                </a:cubicBezTo>
                <a:cubicBezTo>
                  <a:pt x="8133" y="13663"/>
                  <a:pt x="7954" y="13422"/>
                  <a:pt x="7954" y="13124"/>
                </a:cubicBezTo>
                <a:cubicBezTo>
                  <a:pt x="7951" y="12823"/>
                  <a:pt x="8131" y="12578"/>
                  <a:pt x="8354" y="12578"/>
                </a:cubicBezTo>
                <a:close/>
                <a:moveTo>
                  <a:pt x="6633" y="12589"/>
                </a:moveTo>
                <a:cubicBezTo>
                  <a:pt x="6856" y="12587"/>
                  <a:pt x="7035" y="12830"/>
                  <a:pt x="7037" y="13128"/>
                </a:cubicBezTo>
                <a:cubicBezTo>
                  <a:pt x="7037" y="13429"/>
                  <a:pt x="6858" y="13672"/>
                  <a:pt x="6635" y="13672"/>
                </a:cubicBezTo>
                <a:cubicBezTo>
                  <a:pt x="6412" y="13672"/>
                  <a:pt x="6233" y="13431"/>
                  <a:pt x="6233" y="13131"/>
                </a:cubicBezTo>
                <a:cubicBezTo>
                  <a:pt x="6231" y="12833"/>
                  <a:pt x="6412" y="12589"/>
                  <a:pt x="6633" y="12589"/>
                </a:cubicBezTo>
                <a:close/>
                <a:moveTo>
                  <a:pt x="11138" y="12589"/>
                </a:moveTo>
                <a:cubicBezTo>
                  <a:pt x="11361" y="12589"/>
                  <a:pt x="11541" y="12830"/>
                  <a:pt x="11541" y="13131"/>
                </a:cubicBezTo>
                <a:cubicBezTo>
                  <a:pt x="11541" y="13133"/>
                  <a:pt x="11541" y="13139"/>
                  <a:pt x="11541" y="13142"/>
                </a:cubicBezTo>
                <a:cubicBezTo>
                  <a:pt x="11541" y="13147"/>
                  <a:pt x="11541" y="13152"/>
                  <a:pt x="11541" y="13158"/>
                </a:cubicBezTo>
                <a:cubicBezTo>
                  <a:pt x="11539" y="13456"/>
                  <a:pt x="11359" y="13697"/>
                  <a:pt x="11138" y="13697"/>
                </a:cubicBezTo>
                <a:cubicBezTo>
                  <a:pt x="10914" y="13694"/>
                  <a:pt x="10735" y="13454"/>
                  <a:pt x="10738" y="13153"/>
                </a:cubicBezTo>
                <a:cubicBezTo>
                  <a:pt x="10738" y="13150"/>
                  <a:pt x="10738" y="13147"/>
                  <a:pt x="10738" y="13142"/>
                </a:cubicBezTo>
                <a:cubicBezTo>
                  <a:pt x="10738" y="13139"/>
                  <a:pt x="10738" y="13133"/>
                  <a:pt x="10738" y="13131"/>
                </a:cubicBezTo>
                <a:cubicBezTo>
                  <a:pt x="10738" y="12830"/>
                  <a:pt x="10916" y="12589"/>
                  <a:pt x="11138" y="12589"/>
                </a:cubicBezTo>
                <a:close/>
                <a:moveTo>
                  <a:pt x="4915" y="12592"/>
                </a:moveTo>
                <a:cubicBezTo>
                  <a:pt x="5138" y="12592"/>
                  <a:pt x="5316" y="12832"/>
                  <a:pt x="5316" y="13133"/>
                </a:cubicBezTo>
                <a:cubicBezTo>
                  <a:pt x="5318" y="13431"/>
                  <a:pt x="5137" y="13676"/>
                  <a:pt x="4916" y="13676"/>
                </a:cubicBezTo>
                <a:cubicBezTo>
                  <a:pt x="4693" y="13676"/>
                  <a:pt x="4515" y="13433"/>
                  <a:pt x="4513" y="13133"/>
                </a:cubicBezTo>
                <a:cubicBezTo>
                  <a:pt x="4513" y="12835"/>
                  <a:pt x="4693" y="12592"/>
                  <a:pt x="4915" y="12592"/>
                </a:cubicBezTo>
                <a:close/>
                <a:moveTo>
                  <a:pt x="9600" y="13517"/>
                </a:moveTo>
                <a:cubicBezTo>
                  <a:pt x="9651" y="13504"/>
                  <a:pt x="9705" y="13505"/>
                  <a:pt x="9758" y="13522"/>
                </a:cubicBezTo>
                <a:cubicBezTo>
                  <a:pt x="9976" y="13589"/>
                  <a:pt x="10112" y="13875"/>
                  <a:pt x="10064" y="14167"/>
                </a:cubicBezTo>
                <a:cubicBezTo>
                  <a:pt x="10022" y="14419"/>
                  <a:pt x="9855" y="14590"/>
                  <a:pt x="9672" y="14590"/>
                </a:cubicBezTo>
                <a:cubicBezTo>
                  <a:pt x="9642" y="14590"/>
                  <a:pt x="9611" y="14587"/>
                  <a:pt x="9583" y="14579"/>
                </a:cubicBezTo>
                <a:cubicBezTo>
                  <a:pt x="9366" y="14511"/>
                  <a:pt x="9229" y="14223"/>
                  <a:pt x="9277" y="13933"/>
                </a:cubicBezTo>
                <a:cubicBezTo>
                  <a:pt x="9313" y="13714"/>
                  <a:pt x="9445" y="13555"/>
                  <a:pt x="9600" y="13517"/>
                </a:cubicBezTo>
                <a:close/>
                <a:moveTo>
                  <a:pt x="3670" y="13533"/>
                </a:moveTo>
                <a:cubicBezTo>
                  <a:pt x="3825" y="13570"/>
                  <a:pt x="3957" y="13727"/>
                  <a:pt x="3994" y="13947"/>
                </a:cubicBezTo>
                <a:cubicBezTo>
                  <a:pt x="4043" y="14237"/>
                  <a:pt x="3908" y="14527"/>
                  <a:pt x="3691" y="14592"/>
                </a:cubicBezTo>
                <a:cubicBezTo>
                  <a:pt x="3660" y="14603"/>
                  <a:pt x="3629" y="14611"/>
                  <a:pt x="3601" y="14611"/>
                </a:cubicBezTo>
                <a:cubicBezTo>
                  <a:pt x="3416" y="14611"/>
                  <a:pt x="3252" y="14440"/>
                  <a:pt x="3209" y="14188"/>
                </a:cubicBezTo>
                <a:cubicBezTo>
                  <a:pt x="3159" y="13895"/>
                  <a:pt x="3295" y="13605"/>
                  <a:pt x="3512" y="13538"/>
                </a:cubicBezTo>
                <a:cubicBezTo>
                  <a:pt x="3566" y="13521"/>
                  <a:pt x="3619" y="13521"/>
                  <a:pt x="3670" y="13533"/>
                </a:cubicBezTo>
                <a:close/>
                <a:moveTo>
                  <a:pt x="7854" y="14217"/>
                </a:moveTo>
                <a:cubicBezTo>
                  <a:pt x="7957" y="14217"/>
                  <a:pt x="8059" y="14269"/>
                  <a:pt x="8138" y="14374"/>
                </a:cubicBezTo>
                <a:cubicBezTo>
                  <a:pt x="8296" y="14585"/>
                  <a:pt x="8299" y="14926"/>
                  <a:pt x="8143" y="15140"/>
                </a:cubicBezTo>
                <a:cubicBezTo>
                  <a:pt x="8064" y="15246"/>
                  <a:pt x="7958" y="15300"/>
                  <a:pt x="7856" y="15300"/>
                </a:cubicBezTo>
                <a:cubicBezTo>
                  <a:pt x="7753" y="15300"/>
                  <a:pt x="7652" y="15248"/>
                  <a:pt x="7574" y="15143"/>
                </a:cubicBezTo>
                <a:cubicBezTo>
                  <a:pt x="7417" y="14932"/>
                  <a:pt x="7413" y="14590"/>
                  <a:pt x="7570" y="14376"/>
                </a:cubicBezTo>
                <a:cubicBezTo>
                  <a:pt x="7648" y="14271"/>
                  <a:pt x="7751" y="14218"/>
                  <a:pt x="7854" y="14217"/>
                </a:cubicBezTo>
                <a:close/>
                <a:moveTo>
                  <a:pt x="5421" y="14226"/>
                </a:moveTo>
                <a:cubicBezTo>
                  <a:pt x="5524" y="14226"/>
                  <a:pt x="5626" y="14280"/>
                  <a:pt x="5705" y="14386"/>
                </a:cubicBezTo>
                <a:cubicBezTo>
                  <a:pt x="5862" y="14597"/>
                  <a:pt x="5862" y="14941"/>
                  <a:pt x="5705" y="15152"/>
                </a:cubicBezTo>
                <a:cubicBezTo>
                  <a:pt x="5626" y="15257"/>
                  <a:pt x="5524" y="15311"/>
                  <a:pt x="5421" y="15311"/>
                </a:cubicBezTo>
                <a:cubicBezTo>
                  <a:pt x="5317" y="15311"/>
                  <a:pt x="5214" y="15257"/>
                  <a:pt x="5136" y="15152"/>
                </a:cubicBezTo>
                <a:cubicBezTo>
                  <a:pt x="4979" y="14941"/>
                  <a:pt x="4979" y="14597"/>
                  <a:pt x="5136" y="14386"/>
                </a:cubicBezTo>
                <a:cubicBezTo>
                  <a:pt x="5214" y="14280"/>
                  <a:pt x="5318" y="14226"/>
                  <a:pt x="5421" y="14226"/>
                </a:cubicBezTo>
                <a:close/>
                <a:moveTo>
                  <a:pt x="2382" y="14454"/>
                </a:moveTo>
                <a:cubicBezTo>
                  <a:pt x="2538" y="14472"/>
                  <a:pt x="2677" y="14614"/>
                  <a:pt x="2728" y="14827"/>
                </a:cubicBezTo>
                <a:cubicBezTo>
                  <a:pt x="2797" y="15111"/>
                  <a:pt x="2681" y="15417"/>
                  <a:pt x="2470" y="15509"/>
                </a:cubicBezTo>
                <a:cubicBezTo>
                  <a:pt x="2430" y="15528"/>
                  <a:pt x="2387" y="15536"/>
                  <a:pt x="2347" y="15536"/>
                </a:cubicBezTo>
                <a:cubicBezTo>
                  <a:pt x="2178" y="15536"/>
                  <a:pt x="2019" y="15389"/>
                  <a:pt x="1965" y="15159"/>
                </a:cubicBezTo>
                <a:cubicBezTo>
                  <a:pt x="1897" y="14874"/>
                  <a:pt x="2012" y="14569"/>
                  <a:pt x="2225" y="14477"/>
                </a:cubicBezTo>
                <a:cubicBezTo>
                  <a:pt x="2278" y="14454"/>
                  <a:pt x="2330" y="14448"/>
                  <a:pt x="2382" y="14454"/>
                </a:cubicBezTo>
                <a:close/>
                <a:moveTo>
                  <a:pt x="10881" y="14488"/>
                </a:moveTo>
                <a:cubicBezTo>
                  <a:pt x="10933" y="14482"/>
                  <a:pt x="10987" y="14490"/>
                  <a:pt x="11040" y="14513"/>
                </a:cubicBezTo>
                <a:cubicBezTo>
                  <a:pt x="11251" y="14608"/>
                  <a:pt x="11365" y="14913"/>
                  <a:pt x="11296" y="15197"/>
                </a:cubicBezTo>
                <a:cubicBezTo>
                  <a:pt x="11240" y="15425"/>
                  <a:pt x="11084" y="15568"/>
                  <a:pt x="10915" y="15568"/>
                </a:cubicBezTo>
                <a:cubicBezTo>
                  <a:pt x="10873" y="15568"/>
                  <a:pt x="10830" y="15559"/>
                  <a:pt x="10788" y="15541"/>
                </a:cubicBezTo>
                <a:cubicBezTo>
                  <a:pt x="10577" y="15449"/>
                  <a:pt x="10463" y="15143"/>
                  <a:pt x="10533" y="14859"/>
                </a:cubicBezTo>
                <a:cubicBezTo>
                  <a:pt x="10585" y="14645"/>
                  <a:pt x="10725" y="14506"/>
                  <a:pt x="10881" y="14488"/>
                </a:cubicBezTo>
                <a:close/>
                <a:moveTo>
                  <a:pt x="6635" y="14904"/>
                </a:moveTo>
                <a:cubicBezTo>
                  <a:pt x="6635" y="14904"/>
                  <a:pt x="6638" y="14904"/>
                  <a:pt x="6640" y="14904"/>
                </a:cubicBezTo>
                <a:lnTo>
                  <a:pt x="6642" y="14904"/>
                </a:lnTo>
                <a:cubicBezTo>
                  <a:pt x="6865" y="14901"/>
                  <a:pt x="7045" y="15142"/>
                  <a:pt x="7045" y="15443"/>
                </a:cubicBezTo>
                <a:cubicBezTo>
                  <a:pt x="7047" y="15741"/>
                  <a:pt x="6870" y="15986"/>
                  <a:pt x="6648" y="15989"/>
                </a:cubicBezTo>
                <a:cubicBezTo>
                  <a:pt x="6647" y="15989"/>
                  <a:pt x="6645" y="15989"/>
                  <a:pt x="6643" y="15989"/>
                </a:cubicBezTo>
                <a:cubicBezTo>
                  <a:pt x="6643" y="15989"/>
                  <a:pt x="6642" y="15989"/>
                  <a:pt x="6640" y="15989"/>
                </a:cubicBezTo>
                <a:cubicBezTo>
                  <a:pt x="6638" y="15989"/>
                  <a:pt x="6637" y="15989"/>
                  <a:pt x="6637" y="15989"/>
                </a:cubicBezTo>
                <a:cubicBezTo>
                  <a:pt x="6413" y="15989"/>
                  <a:pt x="6233" y="15745"/>
                  <a:pt x="6233" y="15447"/>
                </a:cubicBezTo>
                <a:cubicBezTo>
                  <a:pt x="6233" y="15147"/>
                  <a:pt x="6412" y="14904"/>
                  <a:pt x="6635" y="14904"/>
                </a:cubicBezTo>
                <a:close/>
                <a:moveTo>
                  <a:pt x="9027" y="15193"/>
                </a:moveTo>
                <a:cubicBezTo>
                  <a:pt x="9130" y="15177"/>
                  <a:pt x="9237" y="15215"/>
                  <a:pt x="9324" y="15309"/>
                </a:cubicBezTo>
                <a:cubicBezTo>
                  <a:pt x="9497" y="15493"/>
                  <a:pt x="9525" y="15833"/>
                  <a:pt x="9389" y="16066"/>
                </a:cubicBezTo>
                <a:cubicBezTo>
                  <a:pt x="9308" y="16201"/>
                  <a:pt x="9191" y="16273"/>
                  <a:pt x="9073" y="16273"/>
                </a:cubicBezTo>
                <a:cubicBezTo>
                  <a:pt x="8986" y="16273"/>
                  <a:pt x="8897" y="16235"/>
                  <a:pt x="8823" y="16157"/>
                </a:cubicBezTo>
                <a:cubicBezTo>
                  <a:pt x="8648" y="15970"/>
                  <a:pt x="8620" y="15628"/>
                  <a:pt x="8757" y="15395"/>
                </a:cubicBezTo>
                <a:lnTo>
                  <a:pt x="8759" y="15395"/>
                </a:lnTo>
                <a:cubicBezTo>
                  <a:pt x="8827" y="15277"/>
                  <a:pt x="8925" y="15208"/>
                  <a:pt x="9027" y="15193"/>
                </a:cubicBezTo>
                <a:close/>
                <a:moveTo>
                  <a:pt x="4249" y="15206"/>
                </a:moveTo>
                <a:cubicBezTo>
                  <a:pt x="4352" y="15222"/>
                  <a:pt x="4448" y="15290"/>
                  <a:pt x="4518" y="15406"/>
                </a:cubicBezTo>
                <a:cubicBezTo>
                  <a:pt x="4657" y="15639"/>
                  <a:pt x="4628" y="15979"/>
                  <a:pt x="4455" y="16166"/>
                </a:cubicBezTo>
                <a:cubicBezTo>
                  <a:pt x="4381" y="16247"/>
                  <a:pt x="4292" y="16286"/>
                  <a:pt x="4206" y="16286"/>
                </a:cubicBezTo>
                <a:cubicBezTo>
                  <a:pt x="4087" y="16286"/>
                  <a:pt x="3970" y="16214"/>
                  <a:pt x="3890" y="16082"/>
                </a:cubicBezTo>
                <a:cubicBezTo>
                  <a:pt x="3751" y="15849"/>
                  <a:pt x="3779" y="15509"/>
                  <a:pt x="3954" y="15322"/>
                </a:cubicBezTo>
                <a:cubicBezTo>
                  <a:pt x="4040" y="15229"/>
                  <a:pt x="4147" y="15191"/>
                  <a:pt x="4249" y="15206"/>
                </a:cubicBezTo>
                <a:close/>
                <a:moveTo>
                  <a:pt x="3047" y="16150"/>
                </a:moveTo>
                <a:cubicBezTo>
                  <a:pt x="3149" y="16172"/>
                  <a:pt x="3245" y="16246"/>
                  <a:pt x="3311" y="16366"/>
                </a:cubicBezTo>
                <a:cubicBezTo>
                  <a:pt x="3441" y="16607"/>
                  <a:pt x="3401" y="16947"/>
                  <a:pt x="3220" y="17123"/>
                </a:cubicBezTo>
                <a:cubicBezTo>
                  <a:pt x="3149" y="17194"/>
                  <a:pt x="3067" y="17225"/>
                  <a:pt x="2985" y="17225"/>
                </a:cubicBezTo>
                <a:cubicBezTo>
                  <a:pt x="2860" y="17225"/>
                  <a:pt x="2737" y="17149"/>
                  <a:pt x="2659" y="17003"/>
                </a:cubicBezTo>
                <a:cubicBezTo>
                  <a:pt x="2528" y="16759"/>
                  <a:pt x="2568" y="16421"/>
                  <a:pt x="2749" y="16245"/>
                </a:cubicBezTo>
                <a:cubicBezTo>
                  <a:pt x="2838" y="16157"/>
                  <a:pt x="2946" y="16128"/>
                  <a:pt x="3047" y="16150"/>
                </a:cubicBezTo>
                <a:close/>
                <a:moveTo>
                  <a:pt x="10207" y="16180"/>
                </a:moveTo>
                <a:cubicBezTo>
                  <a:pt x="10309" y="16158"/>
                  <a:pt x="10417" y="16188"/>
                  <a:pt x="10506" y="16277"/>
                </a:cubicBezTo>
                <a:cubicBezTo>
                  <a:pt x="10687" y="16453"/>
                  <a:pt x="10725" y="16791"/>
                  <a:pt x="10592" y="17032"/>
                </a:cubicBezTo>
                <a:cubicBezTo>
                  <a:pt x="10512" y="17177"/>
                  <a:pt x="10394" y="17255"/>
                  <a:pt x="10270" y="17255"/>
                </a:cubicBezTo>
                <a:cubicBezTo>
                  <a:pt x="10187" y="17255"/>
                  <a:pt x="10104" y="17221"/>
                  <a:pt x="10032" y="17150"/>
                </a:cubicBezTo>
                <a:cubicBezTo>
                  <a:pt x="9853" y="16974"/>
                  <a:pt x="9815" y="16634"/>
                  <a:pt x="9946" y="16393"/>
                </a:cubicBezTo>
                <a:cubicBezTo>
                  <a:pt x="10011" y="16273"/>
                  <a:pt x="10106" y="16201"/>
                  <a:pt x="10207" y="16180"/>
                </a:cubicBezTo>
                <a:close/>
                <a:moveTo>
                  <a:pt x="7972" y="16357"/>
                </a:moveTo>
                <a:cubicBezTo>
                  <a:pt x="8129" y="16345"/>
                  <a:pt x="8283" y="16458"/>
                  <a:pt x="8357" y="16662"/>
                </a:cubicBezTo>
                <a:cubicBezTo>
                  <a:pt x="8454" y="16930"/>
                  <a:pt x="8370" y="17255"/>
                  <a:pt x="8171" y="17385"/>
                </a:cubicBezTo>
                <a:cubicBezTo>
                  <a:pt x="8113" y="17422"/>
                  <a:pt x="8056" y="17441"/>
                  <a:pt x="7996" y="17441"/>
                </a:cubicBezTo>
                <a:cubicBezTo>
                  <a:pt x="7847" y="17441"/>
                  <a:pt x="7703" y="17329"/>
                  <a:pt x="7633" y="17137"/>
                </a:cubicBezTo>
                <a:cubicBezTo>
                  <a:pt x="7536" y="16869"/>
                  <a:pt x="7619" y="16544"/>
                  <a:pt x="7818" y="16414"/>
                </a:cubicBezTo>
                <a:cubicBezTo>
                  <a:pt x="7868" y="16381"/>
                  <a:pt x="7920" y="16361"/>
                  <a:pt x="7972" y="16357"/>
                </a:cubicBezTo>
                <a:close/>
                <a:moveTo>
                  <a:pt x="5305" y="16366"/>
                </a:moveTo>
                <a:cubicBezTo>
                  <a:pt x="5357" y="16369"/>
                  <a:pt x="5410" y="16386"/>
                  <a:pt x="5460" y="16418"/>
                </a:cubicBezTo>
                <a:cubicBezTo>
                  <a:pt x="5661" y="16548"/>
                  <a:pt x="5746" y="16873"/>
                  <a:pt x="5649" y="17141"/>
                </a:cubicBezTo>
                <a:cubicBezTo>
                  <a:pt x="5579" y="17336"/>
                  <a:pt x="5435" y="17448"/>
                  <a:pt x="5284" y="17448"/>
                </a:cubicBezTo>
                <a:cubicBezTo>
                  <a:pt x="5226" y="17448"/>
                  <a:pt x="5166" y="17432"/>
                  <a:pt x="5112" y="17394"/>
                </a:cubicBezTo>
                <a:cubicBezTo>
                  <a:pt x="4911" y="17264"/>
                  <a:pt x="4827" y="16941"/>
                  <a:pt x="4923" y="16671"/>
                </a:cubicBezTo>
                <a:cubicBezTo>
                  <a:pt x="4995" y="16470"/>
                  <a:pt x="5148" y="16356"/>
                  <a:pt x="5305" y="16366"/>
                </a:cubicBezTo>
                <a:close/>
                <a:moveTo>
                  <a:pt x="6633" y="16778"/>
                </a:moveTo>
                <a:cubicBezTo>
                  <a:pt x="6635" y="16778"/>
                  <a:pt x="6638" y="16778"/>
                  <a:pt x="6642" y="16778"/>
                </a:cubicBezTo>
                <a:cubicBezTo>
                  <a:pt x="6642" y="16778"/>
                  <a:pt x="6643" y="16778"/>
                  <a:pt x="6645" y="16778"/>
                </a:cubicBezTo>
                <a:cubicBezTo>
                  <a:pt x="6866" y="16778"/>
                  <a:pt x="7048" y="17021"/>
                  <a:pt x="7050" y="17319"/>
                </a:cubicBezTo>
                <a:cubicBezTo>
                  <a:pt x="7050" y="17619"/>
                  <a:pt x="6871" y="17862"/>
                  <a:pt x="6650" y="17862"/>
                </a:cubicBezTo>
                <a:cubicBezTo>
                  <a:pt x="6646" y="17862"/>
                  <a:pt x="6644" y="17862"/>
                  <a:pt x="6642" y="17862"/>
                </a:cubicBezTo>
                <a:cubicBezTo>
                  <a:pt x="6640" y="17862"/>
                  <a:pt x="6637" y="17862"/>
                  <a:pt x="6633" y="17862"/>
                </a:cubicBezTo>
                <a:cubicBezTo>
                  <a:pt x="6412" y="17862"/>
                  <a:pt x="6231" y="17621"/>
                  <a:pt x="6231" y="17323"/>
                </a:cubicBezTo>
                <a:cubicBezTo>
                  <a:pt x="6231" y="17023"/>
                  <a:pt x="6412" y="16778"/>
                  <a:pt x="6633" y="16778"/>
                </a:cubicBezTo>
                <a:close/>
                <a:moveTo>
                  <a:pt x="3917" y="17494"/>
                </a:moveTo>
                <a:cubicBezTo>
                  <a:pt x="4018" y="17472"/>
                  <a:pt x="4126" y="17503"/>
                  <a:pt x="4216" y="17591"/>
                </a:cubicBezTo>
                <a:cubicBezTo>
                  <a:pt x="4216" y="17591"/>
                  <a:pt x="4216" y="17591"/>
                  <a:pt x="4216" y="17594"/>
                </a:cubicBezTo>
                <a:cubicBezTo>
                  <a:pt x="4395" y="17770"/>
                  <a:pt x="4434" y="18108"/>
                  <a:pt x="4303" y="18349"/>
                </a:cubicBezTo>
                <a:cubicBezTo>
                  <a:pt x="4223" y="18495"/>
                  <a:pt x="4102" y="18571"/>
                  <a:pt x="3978" y="18571"/>
                </a:cubicBezTo>
                <a:cubicBezTo>
                  <a:pt x="3895" y="18571"/>
                  <a:pt x="3812" y="18535"/>
                  <a:pt x="3740" y="18465"/>
                </a:cubicBezTo>
                <a:cubicBezTo>
                  <a:pt x="3561" y="18289"/>
                  <a:pt x="3523" y="17951"/>
                  <a:pt x="3653" y="17710"/>
                </a:cubicBezTo>
                <a:cubicBezTo>
                  <a:pt x="3719" y="17589"/>
                  <a:pt x="3815" y="17515"/>
                  <a:pt x="3917" y="17494"/>
                </a:cubicBezTo>
                <a:close/>
                <a:moveTo>
                  <a:pt x="9333" y="17516"/>
                </a:moveTo>
                <a:cubicBezTo>
                  <a:pt x="9434" y="17538"/>
                  <a:pt x="9531" y="17613"/>
                  <a:pt x="9596" y="17735"/>
                </a:cubicBezTo>
                <a:cubicBezTo>
                  <a:pt x="9727" y="17976"/>
                  <a:pt x="9686" y="18313"/>
                  <a:pt x="9505" y="18490"/>
                </a:cubicBezTo>
                <a:cubicBezTo>
                  <a:pt x="9435" y="18557"/>
                  <a:pt x="9353" y="18592"/>
                  <a:pt x="9270" y="18592"/>
                </a:cubicBezTo>
                <a:cubicBezTo>
                  <a:pt x="9146" y="18592"/>
                  <a:pt x="9023" y="18515"/>
                  <a:pt x="8945" y="18369"/>
                </a:cubicBezTo>
                <a:cubicBezTo>
                  <a:pt x="8814" y="18126"/>
                  <a:pt x="8854" y="17788"/>
                  <a:pt x="9034" y="17612"/>
                </a:cubicBezTo>
                <a:cubicBezTo>
                  <a:pt x="9124" y="17524"/>
                  <a:pt x="9231" y="17494"/>
                  <a:pt x="9333" y="17516"/>
                </a:cubicBezTo>
                <a:close/>
                <a:moveTo>
                  <a:pt x="14909" y="17564"/>
                </a:moveTo>
                <a:cubicBezTo>
                  <a:pt x="15338" y="17564"/>
                  <a:pt x="15686" y="18033"/>
                  <a:pt x="15686" y="18610"/>
                </a:cubicBezTo>
                <a:cubicBezTo>
                  <a:pt x="15686" y="19188"/>
                  <a:pt x="15338" y="19656"/>
                  <a:pt x="14909" y="19656"/>
                </a:cubicBezTo>
                <a:cubicBezTo>
                  <a:pt x="14481" y="19656"/>
                  <a:pt x="14133" y="19188"/>
                  <a:pt x="14133" y="18610"/>
                </a:cubicBezTo>
                <a:cubicBezTo>
                  <a:pt x="14133" y="18033"/>
                  <a:pt x="14481" y="17564"/>
                  <a:pt x="14909" y="17564"/>
                </a:cubicBezTo>
                <a:close/>
                <a:moveTo>
                  <a:pt x="18107" y="17564"/>
                </a:moveTo>
                <a:cubicBezTo>
                  <a:pt x="18536" y="17564"/>
                  <a:pt x="18884" y="18033"/>
                  <a:pt x="18884" y="18610"/>
                </a:cubicBezTo>
                <a:cubicBezTo>
                  <a:pt x="18884" y="19188"/>
                  <a:pt x="18536" y="19656"/>
                  <a:pt x="18107" y="19656"/>
                </a:cubicBezTo>
                <a:cubicBezTo>
                  <a:pt x="17678" y="19656"/>
                  <a:pt x="17330" y="19188"/>
                  <a:pt x="17330" y="18610"/>
                </a:cubicBezTo>
                <a:cubicBezTo>
                  <a:pt x="17330" y="18033"/>
                  <a:pt x="17678" y="17564"/>
                  <a:pt x="18107" y="17564"/>
                </a:cubicBezTo>
                <a:close/>
                <a:moveTo>
                  <a:pt x="5197" y="18355"/>
                </a:moveTo>
                <a:cubicBezTo>
                  <a:pt x="5249" y="18350"/>
                  <a:pt x="5303" y="18359"/>
                  <a:pt x="5355" y="18383"/>
                </a:cubicBezTo>
                <a:cubicBezTo>
                  <a:pt x="5566" y="18475"/>
                  <a:pt x="5682" y="18781"/>
                  <a:pt x="5612" y="19065"/>
                </a:cubicBezTo>
                <a:cubicBezTo>
                  <a:pt x="5558" y="19292"/>
                  <a:pt x="5399" y="19438"/>
                  <a:pt x="5230" y="19438"/>
                </a:cubicBezTo>
                <a:cubicBezTo>
                  <a:pt x="5188" y="19438"/>
                  <a:pt x="5146" y="19429"/>
                  <a:pt x="5105" y="19410"/>
                </a:cubicBezTo>
                <a:cubicBezTo>
                  <a:pt x="4894" y="19318"/>
                  <a:pt x="4780" y="19010"/>
                  <a:pt x="4849" y="18728"/>
                </a:cubicBezTo>
                <a:cubicBezTo>
                  <a:pt x="4900" y="18515"/>
                  <a:pt x="5041" y="18373"/>
                  <a:pt x="5197" y="18355"/>
                </a:cubicBezTo>
                <a:close/>
                <a:moveTo>
                  <a:pt x="8050" y="18369"/>
                </a:moveTo>
                <a:cubicBezTo>
                  <a:pt x="8206" y="18388"/>
                  <a:pt x="8346" y="18529"/>
                  <a:pt x="8398" y="18742"/>
                </a:cubicBezTo>
                <a:cubicBezTo>
                  <a:pt x="8464" y="19026"/>
                  <a:pt x="8347" y="19332"/>
                  <a:pt x="8136" y="19422"/>
                </a:cubicBezTo>
                <a:cubicBezTo>
                  <a:pt x="8096" y="19441"/>
                  <a:pt x="8053" y="19449"/>
                  <a:pt x="8013" y="19449"/>
                </a:cubicBezTo>
                <a:cubicBezTo>
                  <a:pt x="7842" y="19449"/>
                  <a:pt x="7685" y="19302"/>
                  <a:pt x="7631" y="19072"/>
                </a:cubicBezTo>
                <a:cubicBezTo>
                  <a:pt x="7563" y="18787"/>
                  <a:pt x="7680" y="18481"/>
                  <a:pt x="7891" y="18392"/>
                </a:cubicBezTo>
                <a:cubicBezTo>
                  <a:pt x="7944" y="18369"/>
                  <a:pt x="7998" y="18363"/>
                  <a:pt x="8050" y="18369"/>
                </a:cubicBezTo>
                <a:close/>
                <a:moveTo>
                  <a:pt x="6621" y="18656"/>
                </a:moveTo>
                <a:cubicBezTo>
                  <a:pt x="6845" y="18656"/>
                  <a:pt x="7023" y="18899"/>
                  <a:pt x="7023" y="19197"/>
                </a:cubicBezTo>
                <a:cubicBezTo>
                  <a:pt x="7021" y="19497"/>
                  <a:pt x="6843" y="19738"/>
                  <a:pt x="6620" y="19738"/>
                </a:cubicBezTo>
                <a:cubicBezTo>
                  <a:pt x="6399" y="19735"/>
                  <a:pt x="6218" y="19495"/>
                  <a:pt x="6220" y="19194"/>
                </a:cubicBezTo>
                <a:cubicBezTo>
                  <a:pt x="6220" y="18897"/>
                  <a:pt x="6400" y="18653"/>
                  <a:pt x="6621" y="18656"/>
                </a:cubicBezTo>
                <a:close/>
              </a:path>
            </a:pathLst>
          </a:custGeom>
          <a:solidFill>
            <a:schemeClr val="accent5">
              <a:hueOff val="106354"/>
              <a:satOff val="-4882"/>
              <a:lumOff val="15353"/>
            </a:schemeClr>
          </a:solid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5" name="Microphone"/>
          <p:cNvSpPr/>
          <p:nvPr/>
        </p:nvSpPr>
        <p:spPr>
          <a:xfrm>
            <a:off x="4749801" y="2429195"/>
            <a:ext cx="352820" cy="10709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7" y="0"/>
                </a:moveTo>
                <a:cubicBezTo>
                  <a:pt x="6202" y="0"/>
                  <a:pt x="2346" y="1039"/>
                  <a:pt x="1265" y="2442"/>
                </a:cubicBezTo>
                <a:lnTo>
                  <a:pt x="20335" y="2442"/>
                </a:lnTo>
                <a:cubicBezTo>
                  <a:pt x="19254" y="1039"/>
                  <a:pt x="15393" y="0"/>
                  <a:pt x="10797" y="0"/>
                </a:cubicBezTo>
                <a:close/>
                <a:moveTo>
                  <a:pt x="0" y="2803"/>
                </a:moveTo>
                <a:lnTo>
                  <a:pt x="0" y="3697"/>
                </a:lnTo>
                <a:lnTo>
                  <a:pt x="21600" y="3697"/>
                </a:lnTo>
                <a:lnTo>
                  <a:pt x="21600" y="2803"/>
                </a:lnTo>
                <a:lnTo>
                  <a:pt x="0" y="2803"/>
                </a:lnTo>
                <a:close/>
                <a:moveTo>
                  <a:pt x="1281" y="4060"/>
                </a:moveTo>
                <a:cubicBezTo>
                  <a:pt x="1839" y="4766"/>
                  <a:pt x="3100" y="5378"/>
                  <a:pt x="4805" y="5810"/>
                </a:cubicBezTo>
                <a:lnTo>
                  <a:pt x="16795" y="5810"/>
                </a:lnTo>
                <a:cubicBezTo>
                  <a:pt x="18500" y="5378"/>
                  <a:pt x="19756" y="4766"/>
                  <a:pt x="20314" y="4060"/>
                </a:cubicBezTo>
                <a:lnTo>
                  <a:pt x="1281" y="4060"/>
                </a:lnTo>
                <a:close/>
                <a:moveTo>
                  <a:pt x="3795" y="6218"/>
                </a:moveTo>
                <a:lnTo>
                  <a:pt x="6290" y="21600"/>
                </a:lnTo>
                <a:lnTo>
                  <a:pt x="15305" y="21600"/>
                </a:lnTo>
                <a:lnTo>
                  <a:pt x="17799" y="6218"/>
                </a:lnTo>
                <a:lnTo>
                  <a:pt x="3795" y="6218"/>
                </a:ln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6" name="Hand"/>
          <p:cNvSpPr/>
          <p:nvPr/>
        </p:nvSpPr>
        <p:spPr>
          <a:xfrm>
            <a:off x="3928555" y="4807151"/>
            <a:ext cx="709436" cy="1020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54" h="21598" extrusionOk="0">
                <a:moveTo>
                  <a:pt x="9241" y="0"/>
                </a:moveTo>
                <a:cubicBezTo>
                  <a:pt x="8623" y="3"/>
                  <a:pt x="8010" y="322"/>
                  <a:pt x="8004" y="946"/>
                </a:cubicBezTo>
                <a:cubicBezTo>
                  <a:pt x="7999" y="1470"/>
                  <a:pt x="7929" y="8910"/>
                  <a:pt x="7929" y="8910"/>
                </a:cubicBezTo>
                <a:cubicBezTo>
                  <a:pt x="7929" y="8910"/>
                  <a:pt x="7499" y="8974"/>
                  <a:pt x="7399" y="8974"/>
                </a:cubicBezTo>
                <a:cubicBezTo>
                  <a:pt x="7399" y="8974"/>
                  <a:pt x="5801" y="2575"/>
                  <a:pt x="5675" y="1884"/>
                </a:cubicBezTo>
                <a:cubicBezTo>
                  <a:pt x="5460" y="700"/>
                  <a:pt x="3262" y="854"/>
                  <a:pt x="3420" y="2122"/>
                </a:cubicBezTo>
                <a:cubicBezTo>
                  <a:pt x="3487" y="2667"/>
                  <a:pt x="4637" y="9621"/>
                  <a:pt x="4637" y="9621"/>
                </a:cubicBezTo>
                <a:lnTo>
                  <a:pt x="4100" y="9812"/>
                </a:lnTo>
                <a:cubicBezTo>
                  <a:pt x="4100" y="9812"/>
                  <a:pt x="2546" y="6213"/>
                  <a:pt x="2124" y="5128"/>
                </a:cubicBezTo>
                <a:cubicBezTo>
                  <a:pt x="1683" y="3995"/>
                  <a:pt x="-325" y="4416"/>
                  <a:pt x="45" y="5576"/>
                </a:cubicBezTo>
                <a:cubicBezTo>
                  <a:pt x="204" y="6073"/>
                  <a:pt x="930" y="9056"/>
                  <a:pt x="1691" y="11289"/>
                </a:cubicBezTo>
                <a:cubicBezTo>
                  <a:pt x="1612" y="16115"/>
                  <a:pt x="3291" y="17160"/>
                  <a:pt x="3675" y="19027"/>
                </a:cubicBezTo>
                <a:cubicBezTo>
                  <a:pt x="3899" y="20117"/>
                  <a:pt x="3791" y="21598"/>
                  <a:pt x="3791" y="21598"/>
                </a:cubicBezTo>
                <a:lnTo>
                  <a:pt x="13296" y="21598"/>
                </a:lnTo>
                <a:cubicBezTo>
                  <a:pt x="13296" y="18355"/>
                  <a:pt x="17266" y="16479"/>
                  <a:pt x="18181" y="15015"/>
                </a:cubicBezTo>
                <a:cubicBezTo>
                  <a:pt x="18213" y="14964"/>
                  <a:pt x="19620" y="12585"/>
                  <a:pt x="20198" y="11608"/>
                </a:cubicBezTo>
                <a:cubicBezTo>
                  <a:pt x="20356" y="11341"/>
                  <a:pt x="20444" y="11057"/>
                  <a:pt x="20458" y="10768"/>
                </a:cubicBezTo>
                <a:cubicBezTo>
                  <a:pt x="20485" y="10213"/>
                  <a:pt x="20558" y="9282"/>
                  <a:pt x="20735" y="9028"/>
                </a:cubicBezTo>
                <a:cubicBezTo>
                  <a:pt x="21275" y="8248"/>
                  <a:pt x="21229" y="7659"/>
                  <a:pt x="19813" y="7927"/>
                </a:cubicBezTo>
                <a:cubicBezTo>
                  <a:pt x="18121" y="8247"/>
                  <a:pt x="17427" y="10409"/>
                  <a:pt x="17427" y="10409"/>
                </a:cubicBezTo>
                <a:lnTo>
                  <a:pt x="16041" y="12125"/>
                </a:lnTo>
                <a:lnTo>
                  <a:pt x="15280" y="12313"/>
                </a:lnTo>
                <a:lnTo>
                  <a:pt x="14521" y="9417"/>
                </a:lnTo>
                <a:cubicBezTo>
                  <a:pt x="14521" y="9417"/>
                  <a:pt x="14899" y="2984"/>
                  <a:pt x="15008" y="1961"/>
                </a:cubicBezTo>
                <a:cubicBezTo>
                  <a:pt x="15120" y="912"/>
                  <a:pt x="13017" y="708"/>
                  <a:pt x="12778" y="1791"/>
                </a:cubicBezTo>
                <a:cubicBezTo>
                  <a:pt x="12639" y="2422"/>
                  <a:pt x="11563" y="7848"/>
                  <a:pt x="11333" y="8824"/>
                </a:cubicBezTo>
                <a:lnTo>
                  <a:pt x="10797" y="8800"/>
                </a:lnTo>
                <a:cubicBezTo>
                  <a:pt x="10797" y="8800"/>
                  <a:pt x="10538" y="1503"/>
                  <a:pt x="10513" y="956"/>
                </a:cubicBezTo>
                <a:cubicBezTo>
                  <a:pt x="10483" y="313"/>
                  <a:pt x="9859" y="-2"/>
                  <a:pt x="9241" y="0"/>
                </a:cubicBezTo>
                <a:close/>
              </a:path>
            </a:pathLst>
          </a:custGeom>
          <a:blipFill>
            <a:blip r:embed="rId3"/>
          </a:blipFill>
          <a:ln w="12700">
            <a:miter lim="400000"/>
          </a:ln>
          <a:effectLst>
            <a:outerShdw blurRad="63500" dir="162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3200">
                <a:effectLst>
                  <a:outerShdw blurRad="63500" dist="25400" dir="2700000" rotWithShape="0">
                    <a:srgbClr val="000000">
                      <a:alpha val="70000"/>
                    </a:srgbClr>
                  </a:outerShdw>
                </a:effectLst>
              </a:defRPr>
            </a:pPr>
            <a:endParaRPr sz="2250"/>
          </a:p>
        </p:txBody>
      </p:sp>
      <p:sp>
        <p:nvSpPr>
          <p:cNvPr id="157" name="Unidad 1. Palabras y Nuestras Palabras…"/>
          <p:cNvSpPr txBox="1">
            <a:spLocks noGrp="1"/>
          </p:cNvSpPr>
          <p:nvPr>
            <p:ph type="title"/>
          </p:nvPr>
        </p:nvSpPr>
        <p:spPr>
          <a:xfrm>
            <a:off x="3202781" y="-366117"/>
            <a:ext cx="7358063" cy="1785938"/>
          </a:xfrm>
          <a:prstGeom prst="rect">
            <a:avLst/>
          </a:prstGeom>
        </p:spPr>
        <p:txBody>
          <a:bodyPr/>
          <a:lstStyle/>
          <a:p>
            <a:pPr algn="r">
              <a:defRPr sz="2700"/>
            </a:pPr>
            <a:r>
              <a:t>Unidad 1. Palabras y Nuestras Palabras </a:t>
            </a:r>
          </a:p>
          <a:p>
            <a:pPr algn="r">
              <a:defRPr sz="2700"/>
            </a:pPr>
            <a:r>
              <a:t>Lección 1. Introducción</a:t>
            </a:r>
          </a:p>
        </p:txBody>
      </p:sp>
    </p:spTree>
    <p:extLst>
      <p:ext uri="{BB962C8B-B14F-4D97-AF65-F5344CB8AC3E}">
        <p14:creationId xmlns:p14="http://schemas.microsoft.com/office/powerpoint/2010/main" val="84625797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Experiencia ministerial"/>
          <p:cNvSpPr txBox="1">
            <a:spLocks noGrp="1"/>
          </p:cNvSpPr>
          <p:nvPr>
            <p:ph type="body" idx="1"/>
          </p:nvPr>
        </p:nvSpPr>
        <p:spPr>
          <a:xfrm>
            <a:off x="2147718" y="1598414"/>
            <a:ext cx="7896565" cy="4036219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1" algn="r">
              <a:buBlip>
                <a:blip r:embed="rId2"/>
              </a:buBlip>
              <a:defRPr sz="10400"/>
            </a:pPr>
            <a:r>
              <a:t> Experiencia ministerial</a:t>
            </a:r>
          </a:p>
        </p:txBody>
      </p:sp>
      <p:sp>
        <p:nvSpPr>
          <p:cNvPr id="160" name="Unidad 1. Palabras y Nuestras Palabras…"/>
          <p:cNvSpPr txBox="1">
            <a:spLocks noGrp="1"/>
          </p:cNvSpPr>
          <p:nvPr>
            <p:ph type="title"/>
          </p:nvPr>
        </p:nvSpPr>
        <p:spPr>
          <a:xfrm>
            <a:off x="3202781" y="-366117"/>
            <a:ext cx="7358063" cy="1785938"/>
          </a:xfrm>
          <a:prstGeom prst="rect">
            <a:avLst/>
          </a:prstGeom>
        </p:spPr>
        <p:txBody>
          <a:bodyPr/>
          <a:lstStyle/>
          <a:p>
            <a:pPr algn="r">
              <a:defRPr sz="2700"/>
            </a:pPr>
            <a:r>
              <a:t>Unidad 1. Palabras y Nuestras Palabras </a:t>
            </a:r>
          </a:p>
          <a:p>
            <a:pPr algn="r">
              <a:defRPr sz="2700"/>
            </a:pPr>
            <a:r>
              <a:t>Lección 1. Introducción</a:t>
            </a:r>
          </a:p>
        </p:txBody>
      </p:sp>
    </p:spTree>
    <p:extLst>
      <p:ext uri="{BB962C8B-B14F-4D97-AF65-F5344CB8AC3E}">
        <p14:creationId xmlns:p14="http://schemas.microsoft.com/office/powerpoint/2010/main" val="54969565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age" descr="Image"/>
          <p:cNvPicPr>
            <a:picLocks noGrp="1"/>
          </p:cNvPicPr>
          <p:nvPr>
            <p:ph type="pic" idx="13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6395144" y="2067223"/>
            <a:ext cx="3400258" cy="4295180"/>
          </a:xfrm>
          <a:prstGeom prst="rect">
            <a:avLst/>
          </a:prstGeom>
        </p:spPr>
      </p:pic>
      <p:sp>
        <p:nvSpPr>
          <p:cNvPr id="163" name="TAREAS TRANSFORMADORA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defRPr sz="4700"/>
            </a:pPr>
            <a:endParaRPr/>
          </a:p>
          <a:p>
            <a:pPr>
              <a:defRPr sz="4700">
                <a:solidFill>
                  <a:schemeClr val="accent2"/>
                </a:solidFill>
              </a:defRPr>
            </a:pPr>
            <a:r>
              <a:t>TAREAS TRANSFORMADORAS</a:t>
            </a:r>
          </a:p>
        </p:txBody>
      </p:sp>
      <p:sp>
        <p:nvSpPr>
          <p:cNvPr id="164" name="U1. T1.…"/>
          <p:cNvSpPr txBox="1">
            <a:spLocks noGrp="1"/>
          </p:cNvSpPr>
          <p:nvPr>
            <p:ph type="body" sz="half" idx="1"/>
          </p:nvPr>
        </p:nvSpPr>
        <p:spPr>
          <a:xfrm>
            <a:off x="2198192" y="1205508"/>
            <a:ext cx="3705820" cy="4286250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3"/>
              </a:buBlip>
            </a:pPr>
            <a:r>
              <a:t>U1. T1. </a:t>
            </a:r>
          </a:p>
          <a:p>
            <a:pPr marL="0" indent="0">
              <a:buNone/>
            </a:pPr>
            <a:r>
              <a:t>Enumerar 5 veces en las que me he comunicado por escrito con alguien en la iglesia. </a:t>
            </a:r>
          </a:p>
        </p:txBody>
      </p:sp>
      <p:sp>
        <p:nvSpPr>
          <p:cNvPr id="165" name="Unidad 1. Palabras y Nuestras Palabras…"/>
          <p:cNvSpPr txBox="1"/>
          <p:nvPr/>
        </p:nvSpPr>
        <p:spPr>
          <a:xfrm>
            <a:off x="3193851" y="-375047"/>
            <a:ext cx="7358063" cy="1785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9" tIns="35719" rIns="35719" bIns="35719" anchor="ctr">
            <a:normAutofit/>
          </a:bodyPr>
          <a:lstStyle/>
          <a:p>
            <a:pPr algn="r">
              <a:defRPr sz="2700"/>
            </a:pPr>
            <a:r>
              <a:rPr sz="1898"/>
              <a:t>Unidad 1. Palabras y Nuestras Palabras </a:t>
            </a:r>
          </a:p>
          <a:p>
            <a:pPr algn="r">
              <a:defRPr sz="2700"/>
            </a:pPr>
            <a:r>
              <a:rPr sz="1898"/>
              <a:t>Lección 1. Introducción</a:t>
            </a:r>
          </a:p>
        </p:txBody>
      </p:sp>
    </p:spTree>
    <p:extLst>
      <p:ext uri="{BB962C8B-B14F-4D97-AF65-F5344CB8AC3E}">
        <p14:creationId xmlns:p14="http://schemas.microsoft.com/office/powerpoint/2010/main" val="20928181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Macintosh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Gramática y Redacción</vt:lpstr>
      <vt:lpstr>Unidad 1  PALABRAS  Y NUESTRAS PALABRAS</vt:lpstr>
      <vt:lpstr>Unidad 1. Palabras y Nuestras Palabras  Lección 1. Introducción</vt:lpstr>
      <vt:lpstr>Unidad 1. Palabras y Nuestras Palabras  Lección 1. Introducción</vt:lpstr>
      <vt:lpstr>Unidad 1. Palabras y Nuestras Palabras  Lección 1. Introducción</vt:lpstr>
      <vt:lpstr>Unidad 1. Palabras y Nuestras Palabras  Lección 1. Introducción</vt:lpstr>
      <vt:lpstr>Unidad 1. Palabras y Nuestras Palabras  Lección 1. Introducción</vt:lpstr>
      <vt:lpstr> TAREAS TRANSFORMADORAS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Gramática y Redacción</dc:title>
  <dc:creator>Sky T Pike</dc:creator>
  <cp:lastModifiedBy>Sky T Pike</cp:lastModifiedBy>
  <cp:revision>1</cp:revision>
  <dcterms:created xsi:type="dcterms:W3CDTF">2018-11-21T13:35:34Z</dcterms:created>
  <dcterms:modified xsi:type="dcterms:W3CDTF">2018-11-21T13:36:16Z</dcterms:modified>
</cp:coreProperties>
</file>